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omments/modernComment_14B_A21F790D.xml" ContentType="application/vnd.ms-powerpoint.comments+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4"/>
  </p:sldMasterIdLst>
  <p:notesMasterIdLst>
    <p:notesMasterId r:id="rId24"/>
  </p:notesMasterIdLst>
  <p:handoutMasterIdLst>
    <p:handoutMasterId r:id="rId25"/>
  </p:handoutMasterIdLst>
  <p:sldIdLst>
    <p:sldId id="265" r:id="rId5"/>
    <p:sldId id="330" r:id="rId6"/>
    <p:sldId id="319" r:id="rId7"/>
    <p:sldId id="322" r:id="rId8"/>
    <p:sldId id="328" r:id="rId9"/>
    <p:sldId id="339" r:id="rId10"/>
    <p:sldId id="320" r:id="rId11"/>
    <p:sldId id="335" r:id="rId12"/>
    <p:sldId id="337" r:id="rId13"/>
    <p:sldId id="323" r:id="rId14"/>
    <p:sldId id="324" r:id="rId15"/>
    <p:sldId id="326" r:id="rId16"/>
    <p:sldId id="329" r:id="rId17"/>
    <p:sldId id="331" r:id="rId18"/>
    <p:sldId id="338" r:id="rId19"/>
    <p:sldId id="336" r:id="rId20"/>
    <p:sldId id="332" r:id="rId21"/>
    <p:sldId id="334" r:id="rId22"/>
    <p:sldId id="327" r:id="rId23"/>
  </p:sldIdLst>
  <p:sldSz cx="12188825" cy="6858000"/>
  <p:notesSz cx="6858000" cy="9144000"/>
  <p:custDataLst>
    <p:tags r:id="rId26"/>
  </p:custDataLst>
  <p:defaultTextStyle>
    <a:defPPr algn="r" rtl="1">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9" pos="3839">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A12C04E-C6A4-C421-AC8B-1BC7D61415A8}" name="משתמש אורח" initials="מא" userId="משתמש אורח"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9A4E5CB-AFBE-4295-8626-27F250E65EDC}" v="33" dt="2025-05-06T15:55:30.605"/>
    <p1510:client id="{2DA06A44-A2AA-4CA7-A807-BDF3AA995E72}" v="172" dt="2025-05-05T20:17:36.80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סגנון בהיר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E9639D4-E3E2-4D34-9284-5A2195B3D0D7}" styleName="סגנון בהיר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4380"/>
    <p:restoredTop sz="93447" autoAdjust="0"/>
  </p:normalViewPr>
  <p:slideViewPr>
    <p:cSldViewPr snapToGrid="0">
      <p:cViewPr varScale="1">
        <p:scale>
          <a:sx n="39" d="100"/>
          <a:sy n="39" d="100"/>
        </p:scale>
        <p:origin x="60" y="464"/>
      </p:cViewPr>
      <p:guideLst>
        <p:guide orient="horz" pos="2160"/>
        <p:guide pos="3839"/>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smin itzhaki" userId="5a7cf5ba1a0c180e" providerId="LiveId" clId="{29A4E5CB-AFBE-4295-8626-27F250E65EDC}"/>
    <pc:docChg chg="undo custSel addSld modSld sldOrd">
      <pc:chgData name="jasmin itzhaki" userId="5a7cf5ba1a0c180e" providerId="LiveId" clId="{29A4E5CB-AFBE-4295-8626-27F250E65EDC}" dt="2025-05-06T15:55:50.787" v="339" actId="20577"/>
      <pc:docMkLst>
        <pc:docMk/>
      </pc:docMkLst>
      <pc:sldChg chg="ord">
        <pc:chgData name="jasmin itzhaki" userId="5a7cf5ba1a0c180e" providerId="LiveId" clId="{29A4E5CB-AFBE-4295-8626-27F250E65EDC}" dt="2025-05-06T15:01:35.817" v="1"/>
        <pc:sldMkLst>
          <pc:docMk/>
          <pc:sldMk cId="2132343311" sldId="322"/>
        </pc:sldMkLst>
      </pc:sldChg>
      <pc:sldChg chg="modSp mod ord">
        <pc:chgData name="jasmin itzhaki" userId="5a7cf5ba1a0c180e" providerId="LiveId" clId="{29A4E5CB-AFBE-4295-8626-27F250E65EDC}" dt="2025-05-06T15:55:22.582" v="337" actId="21"/>
        <pc:sldMkLst>
          <pc:docMk/>
          <pc:sldMk cId="1715844087" sldId="323"/>
        </pc:sldMkLst>
        <pc:spChg chg="mod">
          <ac:chgData name="jasmin itzhaki" userId="5a7cf5ba1a0c180e" providerId="LiveId" clId="{29A4E5CB-AFBE-4295-8626-27F250E65EDC}" dt="2025-05-06T15:55:22.582" v="337" actId="21"/>
          <ac:spMkLst>
            <pc:docMk/>
            <pc:sldMk cId="1715844087" sldId="323"/>
            <ac:spMk id="3" creationId="{0488A459-07C6-D2B5-FC6D-BDB916757382}"/>
          </ac:spMkLst>
        </pc:spChg>
      </pc:sldChg>
      <pc:sldChg chg="ord">
        <pc:chgData name="jasmin itzhaki" userId="5a7cf5ba1a0c180e" providerId="LiveId" clId="{29A4E5CB-AFBE-4295-8626-27F250E65EDC}" dt="2025-05-06T15:01:37.766" v="3"/>
        <pc:sldMkLst>
          <pc:docMk/>
          <pc:sldMk cId="1792847468" sldId="328"/>
        </pc:sldMkLst>
      </pc:sldChg>
      <pc:sldChg chg="modSp mod">
        <pc:chgData name="jasmin itzhaki" userId="5a7cf5ba1a0c180e" providerId="LiveId" clId="{29A4E5CB-AFBE-4295-8626-27F250E65EDC}" dt="2025-05-06T15:55:50.787" v="339" actId="20577"/>
        <pc:sldMkLst>
          <pc:docMk/>
          <pc:sldMk cId="2211355209" sldId="329"/>
        </pc:sldMkLst>
        <pc:graphicFrameChg chg="mod modGraphic">
          <ac:chgData name="jasmin itzhaki" userId="5a7cf5ba1a0c180e" providerId="LiveId" clId="{29A4E5CB-AFBE-4295-8626-27F250E65EDC}" dt="2025-05-06T15:55:50.787" v="339" actId="20577"/>
          <ac:graphicFrameMkLst>
            <pc:docMk/>
            <pc:sldMk cId="2211355209" sldId="329"/>
            <ac:graphicFrameMk id="8" creationId="{5470ED90-1D48-D1C9-449C-F4453604E1C9}"/>
          </ac:graphicFrameMkLst>
        </pc:graphicFrameChg>
      </pc:sldChg>
      <pc:sldChg chg="modSp mod">
        <pc:chgData name="jasmin itzhaki" userId="5a7cf5ba1a0c180e" providerId="LiveId" clId="{29A4E5CB-AFBE-4295-8626-27F250E65EDC}" dt="2025-05-06T15:17:54.990" v="40" actId="20577"/>
        <pc:sldMkLst>
          <pc:docMk/>
          <pc:sldMk cId="225474563" sldId="332"/>
        </pc:sldMkLst>
        <pc:graphicFrameChg chg="modGraphic">
          <ac:chgData name="jasmin itzhaki" userId="5a7cf5ba1a0c180e" providerId="LiveId" clId="{29A4E5CB-AFBE-4295-8626-27F250E65EDC}" dt="2025-05-06T15:17:54.990" v="40" actId="20577"/>
          <ac:graphicFrameMkLst>
            <pc:docMk/>
            <pc:sldMk cId="225474563" sldId="332"/>
            <ac:graphicFrameMk id="42" creationId="{0DB85850-1001-8A3D-423B-8B880EA0CBFA}"/>
          </ac:graphicFrameMkLst>
        </pc:graphicFrameChg>
      </pc:sldChg>
      <pc:sldChg chg="modSp mod">
        <pc:chgData name="jasmin itzhaki" userId="5a7cf5ba1a0c180e" providerId="LiveId" clId="{29A4E5CB-AFBE-4295-8626-27F250E65EDC}" dt="2025-05-06T15:19:41.875" v="89" actId="20577"/>
        <pc:sldMkLst>
          <pc:docMk/>
          <pc:sldMk cId="824794260" sldId="334"/>
        </pc:sldMkLst>
        <pc:spChg chg="mod">
          <ac:chgData name="jasmin itzhaki" userId="5a7cf5ba1a0c180e" providerId="LiveId" clId="{29A4E5CB-AFBE-4295-8626-27F250E65EDC}" dt="2025-05-06T15:19:41.875" v="89" actId="20577"/>
          <ac:spMkLst>
            <pc:docMk/>
            <pc:sldMk cId="824794260" sldId="334"/>
            <ac:spMk id="4" creationId="{1904409D-3BC9-BC43-C137-79B073B56AAF}"/>
          </ac:spMkLst>
        </pc:spChg>
      </pc:sldChg>
      <pc:sldChg chg="addSp delSp modSp new mod modShow">
        <pc:chgData name="jasmin itzhaki" userId="5a7cf5ba1a0c180e" providerId="LiveId" clId="{29A4E5CB-AFBE-4295-8626-27F250E65EDC}" dt="2025-05-06T15:47:27.859" v="316" actId="20577"/>
        <pc:sldMkLst>
          <pc:docMk/>
          <pc:sldMk cId="328615244" sldId="339"/>
        </pc:sldMkLst>
        <pc:spChg chg="mod">
          <ac:chgData name="jasmin itzhaki" userId="5a7cf5ba1a0c180e" providerId="LiveId" clId="{29A4E5CB-AFBE-4295-8626-27F250E65EDC}" dt="2025-05-06T15:43:51.073" v="99" actId="20577"/>
          <ac:spMkLst>
            <pc:docMk/>
            <pc:sldMk cId="328615244" sldId="339"/>
            <ac:spMk id="2" creationId="{E721B849-7EA0-C50A-4A11-5EA6A807273D}"/>
          </ac:spMkLst>
        </pc:spChg>
        <pc:spChg chg="del">
          <ac:chgData name="jasmin itzhaki" userId="5a7cf5ba1a0c180e" providerId="LiveId" clId="{29A4E5CB-AFBE-4295-8626-27F250E65EDC}" dt="2025-05-06T15:43:23.248" v="91"/>
          <ac:spMkLst>
            <pc:docMk/>
            <pc:sldMk cId="328615244" sldId="339"/>
            <ac:spMk id="3" creationId="{C86CD236-7C80-EADD-74A3-C9D9F970EDCB}"/>
          </ac:spMkLst>
        </pc:spChg>
        <pc:spChg chg="del">
          <ac:chgData name="jasmin itzhaki" userId="5a7cf5ba1a0c180e" providerId="LiveId" clId="{29A4E5CB-AFBE-4295-8626-27F250E65EDC}" dt="2025-05-06T15:43:00.459" v="90"/>
          <ac:spMkLst>
            <pc:docMk/>
            <pc:sldMk cId="328615244" sldId="339"/>
            <ac:spMk id="4" creationId="{AD1BF3C4-242A-70C4-C804-3985A2AD9924}"/>
          </ac:spMkLst>
        </pc:spChg>
        <pc:spChg chg="add mod">
          <ac:chgData name="jasmin itzhaki" userId="5a7cf5ba1a0c180e" providerId="LiveId" clId="{29A4E5CB-AFBE-4295-8626-27F250E65EDC}" dt="2025-05-06T15:47:27.859" v="316" actId="20577"/>
          <ac:spMkLst>
            <pc:docMk/>
            <pc:sldMk cId="328615244" sldId="339"/>
            <ac:spMk id="6" creationId="{38EA9BF1-3595-7ED6-9A05-0B5BC4FC54FF}"/>
          </ac:spMkLst>
        </pc:spChg>
        <pc:picChg chg="add mod">
          <ac:chgData name="jasmin itzhaki" userId="5a7cf5ba1a0c180e" providerId="LiveId" clId="{29A4E5CB-AFBE-4295-8626-27F250E65EDC}" dt="2025-05-06T15:46:39.978" v="307" actId="1076"/>
          <ac:picMkLst>
            <pc:docMk/>
            <pc:sldMk cId="328615244" sldId="339"/>
            <ac:picMk id="5" creationId="{B57D5FC0-12E9-32B4-70BA-7AECBAC98D61}"/>
          </ac:picMkLst>
        </pc:picChg>
      </pc:sldChg>
    </pc:docChg>
  </pc:docChgLst>
</pc:chgInfo>
</file>

<file path=ppt/comments/modernComment_14B_A21F790D.xml><?xml version="1.0" encoding="utf-8"?>
<p188:cmLst xmlns:a="http://schemas.openxmlformats.org/drawingml/2006/main" xmlns:r="http://schemas.openxmlformats.org/officeDocument/2006/relationships" xmlns:p188="http://schemas.microsoft.com/office/powerpoint/2018/8/main">
  <p188:cm id="{0D5C6677-FF35-484D-A063-DFDA49B0BB03}" authorId="{DA12C04E-C6A4-C421-AC8B-1BC7D61415A8}" created="2025-04-23T14:39:22.879">
    <ac:deMkLst xmlns:ac="http://schemas.microsoft.com/office/drawing/2013/main/command">
      <pc:docMk xmlns:pc="http://schemas.microsoft.com/office/powerpoint/2013/main/command"/>
      <pc:sldMk xmlns:pc="http://schemas.microsoft.com/office/powerpoint/2013/main/command" cId="2719971597" sldId="331"/>
      <ac:spMk id="4" creationId="{A745D242-1391-99A7-2233-DCA7CA8D2BD9}"/>
    </ac:deMkLst>
    <p188:txBody>
      <a:bodyPr/>
      <a:lstStyle/>
      <a:p>
        <a:r>
          <a:rPr lang="he-IL"/>
          <a:t>מצב הפיתוח
המוצר נמצא כיום בשלב הרעיון והאפיון הראשוני. בשלב זה:
זיהינו צורך ממשי בשוק הבריכות הפרטיות ובשוק המשפחתי למוצר בטיחותי לילדים ולמשתמשים צעירים במים.
ביצענו סקר שוק ואיסוף נתונים ראשוני, אשר איששו את קיום הביקוש והצורך.
פיתחנו קונספט טכנולוגי ראשוני לצמיד כולל התכונות המרכזיות: גילוי טביעה / שהייה ממושכת מתחת למים, שליחת התרעה מיידית, והתממשקות עם אפליקציה או יחידת קצה.
הכנו מצגת מוצר מלאה, המציגה את הבעיה, הפתרון, קהל היעד, יתרונות מול מוצרים מתחרים, ומפת דרכים לפיתוח.
:
בניית אבטיפוס ראשוני (Proof of Concept).
חיפוש שותפים טכנולוגיים / מומחים באלקטרוניקה לבדיקת היתכנות.
חקר רגולציה (תקני בטיחות, תקנים לשידור במים, תקני מוצר לביש וכו').
בדיקות עם קהל יעד (הורים לילדים / בעלי בריכות פרטיות).
חיפוש משקיעים או גיוס ראשוני לפיתוח אבטיפוס</a:t>
        </a:r>
      </a:p>
    </p188:txBody>
  </p188:cm>
  <p188:cm id="{B2EDCF4E-BA0D-49A8-A5B1-5BFDA9A33C7C}" authorId="{DA12C04E-C6A4-C421-AC8B-1BC7D61415A8}" created="2025-04-23T14:39:41.145">
    <pc:sldMkLst xmlns:pc="http://schemas.microsoft.com/office/powerpoint/2013/main/command">
      <pc:docMk/>
      <pc:sldMk cId="2719971597" sldId="331"/>
    </pc:sldMkLst>
    <p188:txBody>
      <a:bodyPr/>
      <a:lstStyle/>
      <a:p>
        <a:r>
          <a:rPr lang="he-IL"/>
          <a:t>צב הפיתוח
המוצר נמצא בשלב הרעיון וההצגה הראשונית.
בשלב זה:
זיהינו צורך מהותי בשוק הבריכות הפרטיות למוצר בטיחות לילדים וצעירים בסביבה מימית.
גיבשנו קונספט ראשוני לצמיד בטיחות הכולל תכונות עיקריות כמו: זיהוי מצוקה במים, שליחת התרעה מיידית, והתממשקות עם אפליקציה או יחידה חיצונית.
פיתחנו מצגת שמציגה את הבעיה, את הפתרון המוצע ואת קהל היעד.
טרם בוצע סקר שוק פורמלי או בדיקת היתכנות טכנולוגית, אך קיימת תחושת שוק ראשונית חיובית על סמך מגמות בתחום והעניין מהסביבה הקרובה.
הצעדים הבאים:
ביצוע סקר שוק מסודר לבחינת הביקוש והצרכים בקרב הורים ומשפחות עם בריכות פרטיות.
גיבוש דרישות טכניות לאבטיפוס ראשוני (POC).
בחינת שיתופי פעולה עם מפתחים טכנולוגיים או מהנדסי חומרה.
בחינת רגולציות ותקנים רלוונטיים.
גיוס משאבים ראשוני (כספי/אנושי) </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rtl="1">
              <a:defRPr sz="1200"/>
            </a:lvl1pPr>
          </a:lstStyle>
          <a:p>
            <a:pP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3" name="מציין מיקום של תאריך 2"/>
          <p:cNvSpPr>
            <a:spLocks noGrp="1"/>
          </p:cNvSpPr>
          <p:nvPr>
            <p:ph type="dt" sz="quarter" idx="1"/>
          </p:nvPr>
        </p:nvSpPr>
        <p:spPr>
          <a:xfrm>
            <a:off x="0" y="0"/>
            <a:ext cx="2971800" cy="458788"/>
          </a:xfrm>
          <a:prstGeom prst="rect">
            <a:avLst/>
          </a:prstGeom>
        </p:spPr>
        <p:txBody>
          <a:bodyPr vert="horz" lIns="91440" tIns="45720" rIns="91440" bIns="45720" rtlCol="1"/>
          <a:lstStyle>
            <a:lvl1pPr algn="r" rtl="1">
              <a:defRPr sz="1200"/>
            </a:lvl1pPr>
          </a:lstStyle>
          <a:p>
            <a:pPr algn="l" rtl="1"/>
            <a:fld id="{E23175EB-1E56-4303-A52A-5A78ED174D43}" type="datetime1">
              <a:rPr lang="he-IL" smtClean="0">
                <a:latin typeface="Tahoma" panose="020B0604030504040204" pitchFamily="34" charset="0"/>
                <a:ea typeface="Tahoma" panose="020B0604030504040204" pitchFamily="34" charset="0"/>
                <a:cs typeface="Tahoma" panose="020B0604030504040204" pitchFamily="34" charset="0"/>
              </a:rPr>
              <a:pPr algn="l" rtl="1"/>
              <a:t>ח'/אייר/תשפ"ה</a:t>
            </a:fld>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4" name="מציין מיקום של כותרת תחתונה 3"/>
          <p:cNvSpPr>
            <a:spLocks noGrp="1"/>
          </p:cNvSpPr>
          <p:nvPr>
            <p:ph type="ftr" sz="quarter" idx="2"/>
          </p:nvPr>
        </p:nvSpPr>
        <p:spPr>
          <a:xfrm>
            <a:off x="3886200" y="8685213"/>
            <a:ext cx="2971800" cy="458787"/>
          </a:xfrm>
          <a:prstGeom prst="rect">
            <a:avLst/>
          </a:prstGeom>
        </p:spPr>
        <p:txBody>
          <a:bodyPr vert="horz" lIns="91440" tIns="45720" rIns="91440" bIns="45720" rtlCol="1" anchor="b"/>
          <a:lstStyle>
            <a:lvl1pPr algn="r" rtl="1">
              <a:defRPr sz="1200"/>
            </a:lvl1pPr>
          </a:lstStyle>
          <a:p>
            <a:pPr rtl="1"/>
            <a:endParaRPr lang="he-IL">
              <a:latin typeface="Tahoma" panose="020B0604030504040204" pitchFamily="34" charset="0"/>
              <a:ea typeface="Tahoma" panose="020B0604030504040204" pitchFamily="34" charset="0"/>
              <a:cs typeface="Tahoma" panose="020B0604030504040204" pitchFamily="34" charset="0"/>
            </a:endParaRPr>
          </a:p>
        </p:txBody>
      </p:sp>
      <p:sp>
        <p:nvSpPr>
          <p:cNvPr id="5" name="מציין מיקום של מספר שקופית 4"/>
          <p:cNvSpPr>
            <a:spLocks noGrp="1"/>
          </p:cNvSpPr>
          <p:nvPr>
            <p:ph type="sldNum" sz="quarter" idx="3"/>
          </p:nvPr>
        </p:nvSpPr>
        <p:spPr>
          <a:xfrm>
            <a:off x="0" y="8685213"/>
            <a:ext cx="2971800" cy="458787"/>
          </a:xfrm>
          <a:prstGeom prst="rect">
            <a:avLst/>
          </a:prstGeom>
        </p:spPr>
        <p:txBody>
          <a:bodyPr vert="horz" lIns="91440" tIns="45720" rIns="91440" bIns="45720" rtlCol="1" anchor="b"/>
          <a:lstStyle>
            <a:lvl1pPr algn="r" rtl="1">
              <a:defRPr sz="1200"/>
            </a:lvl1pPr>
          </a:lstStyle>
          <a:p>
            <a:pPr algn="l" rtl="1"/>
            <a:fld id="{C60DD202-58A1-4ABD-B068-DFFCA0C44EAC}" type="slidenum">
              <a:rPr lang="he-IL">
                <a:latin typeface="Tahoma" panose="020B0604030504040204" pitchFamily="34" charset="0"/>
                <a:ea typeface="Tahoma" panose="020B0604030504040204" pitchFamily="34" charset="0"/>
                <a:cs typeface="Tahoma" panose="020B0604030504040204" pitchFamily="34" charset="0"/>
              </a:rPr>
              <a:pPr algn="l" rtl="1"/>
              <a:t>‹#›</a:t>
            </a:fld>
            <a:endParaRPr lang="he-I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0642190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7200"/>
          </a:xfrm>
          <a:prstGeom prst="rect">
            <a:avLst/>
          </a:prstGeom>
        </p:spPr>
        <p:txBody>
          <a:bodyPr vert="horz" lIns="91440" tIns="45720" rIns="91440" bIns="45720" rtlCol="1"/>
          <a:lstStyle>
            <a:lvl1pPr algn="r" rtl="1">
              <a:defRPr sz="1200">
                <a:latin typeface="Tahoma" panose="020B0604030504040204" pitchFamily="34" charset="0"/>
                <a:ea typeface="Tahoma" panose="020B0604030504040204" pitchFamily="34" charset="0"/>
                <a:cs typeface="Tahoma" panose="020B0604030504040204" pitchFamily="34" charset="0"/>
              </a:defRPr>
            </a:lvl1pPr>
          </a:lstStyle>
          <a:p>
            <a:endParaRPr lang="he-IL"/>
          </a:p>
        </p:txBody>
      </p:sp>
      <p:sp>
        <p:nvSpPr>
          <p:cNvPr id="3" name="מציין מיקום של תאריך 2"/>
          <p:cNvSpPr>
            <a:spLocks noGrp="1"/>
          </p:cNvSpPr>
          <p:nvPr>
            <p:ph type="dt" idx="1"/>
          </p:nvPr>
        </p:nvSpPr>
        <p:spPr>
          <a:xfrm>
            <a:off x="0" y="0"/>
            <a:ext cx="2971800" cy="457200"/>
          </a:xfrm>
          <a:prstGeom prst="rect">
            <a:avLst/>
          </a:prstGeom>
        </p:spPr>
        <p:txBody>
          <a:bodyPr vert="horz" lIns="91440" tIns="45720" rIns="91440" bIns="45720" rtlCol="1"/>
          <a:lstStyle>
            <a:lvl1pPr algn="l" rtl="1">
              <a:defRPr sz="1200">
                <a:latin typeface="Tahoma" panose="020B0604030504040204" pitchFamily="34" charset="0"/>
                <a:ea typeface="Tahoma" panose="020B0604030504040204" pitchFamily="34" charset="0"/>
                <a:cs typeface="Tahoma" panose="020B0604030504040204" pitchFamily="34" charset="0"/>
              </a:defRPr>
            </a:lvl1pPr>
          </a:lstStyle>
          <a:p>
            <a:fld id="{C48BA35B-761C-475B-8CB9-8CAE8110DFAE}" type="datetime1">
              <a:rPr lang="he-IL" smtClean="0"/>
              <a:pPr/>
              <a:t>ח'/אייר/תשפ"ה</a:t>
            </a:fld>
            <a:endParaRPr lang="he-IL"/>
          </a:p>
        </p:txBody>
      </p:sp>
      <p:sp>
        <p:nvSpPr>
          <p:cNvPr id="4" name="מציין מיקום של תמונת שקופית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1" anchor="ctr"/>
          <a:lstStyle/>
          <a:p>
            <a:pPr rtl="1"/>
            <a:endParaRPr lang="he-IL" noProof="0"/>
          </a:p>
        </p:txBody>
      </p:sp>
      <p:sp>
        <p:nvSpPr>
          <p:cNvPr id="5" name="מציין מיקום של הערות 4"/>
          <p:cNvSpPr>
            <a:spLocks noGrp="1"/>
          </p:cNvSpPr>
          <p:nvPr>
            <p:ph type="body" sz="quarter" idx="3"/>
          </p:nvPr>
        </p:nvSpPr>
        <p:spPr>
          <a:xfrm>
            <a:off x="685800" y="4343400"/>
            <a:ext cx="5486400" cy="4114800"/>
          </a:xfrm>
          <a:prstGeom prst="rect">
            <a:avLst/>
          </a:prstGeom>
        </p:spPr>
        <p:txBody>
          <a:bodyPr vert="horz" lIns="91440" tIns="45720" rIns="91440" bIns="45720" rtlCol="1"/>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6" name="מציין מיקום של כותרת תחתונה 5"/>
          <p:cNvSpPr>
            <a:spLocks noGrp="1"/>
          </p:cNvSpPr>
          <p:nvPr>
            <p:ph type="ftr" sz="quarter" idx="4"/>
          </p:nvPr>
        </p:nvSpPr>
        <p:spPr>
          <a:xfrm>
            <a:off x="3886200" y="8685213"/>
            <a:ext cx="2971800" cy="457200"/>
          </a:xfrm>
          <a:prstGeom prst="rect">
            <a:avLst/>
          </a:prstGeom>
        </p:spPr>
        <p:txBody>
          <a:bodyPr vert="horz" lIns="91440" tIns="45720" rIns="91440" bIns="45720" rtlCol="1" anchor="b"/>
          <a:lstStyle>
            <a:lvl1pPr algn="r" rtl="1">
              <a:defRPr sz="1200">
                <a:latin typeface="Tahoma" panose="020B0604030504040204" pitchFamily="34" charset="0"/>
                <a:ea typeface="Tahoma" panose="020B0604030504040204" pitchFamily="34" charset="0"/>
                <a:cs typeface="Tahoma" panose="020B0604030504040204" pitchFamily="34" charset="0"/>
              </a:defRPr>
            </a:lvl1pPr>
          </a:lstStyle>
          <a:p>
            <a:endParaRPr lang="he-IL"/>
          </a:p>
        </p:txBody>
      </p:sp>
      <p:sp>
        <p:nvSpPr>
          <p:cNvPr id="7" name="מציין מיקום של מספר שקופית 6"/>
          <p:cNvSpPr>
            <a:spLocks noGrp="1"/>
          </p:cNvSpPr>
          <p:nvPr>
            <p:ph type="sldNum" sz="quarter" idx="5"/>
          </p:nvPr>
        </p:nvSpPr>
        <p:spPr>
          <a:xfrm>
            <a:off x="0" y="8685213"/>
            <a:ext cx="2971800" cy="457200"/>
          </a:xfrm>
          <a:prstGeom prst="rect">
            <a:avLst/>
          </a:prstGeom>
        </p:spPr>
        <p:txBody>
          <a:bodyPr vert="horz" lIns="91440" tIns="45720" rIns="91440" bIns="45720" rtlCol="1" anchor="b"/>
          <a:lstStyle>
            <a:lvl1pPr algn="l" rtl="1">
              <a:defRPr sz="1200">
                <a:latin typeface="Tahoma" panose="020B0604030504040204" pitchFamily="34" charset="0"/>
                <a:ea typeface="Tahoma" panose="020B0604030504040204" pitchFamily="34" charset="0"/>
                <a:cs typeface="Tahoma" panose="020B0604030504040204" pitchFamily="34" charset="0"/>
              </a:defRPr>
            </a:lvl1pPr>
          </a:lstStyle>
          <a:p>
            <a:fld id="{F93199CD-3E1B-4AE6-990F-76F925F5EA9F}" type="slidenum">
              <a:rPr lang="he-IL" smtClean="0"/>
              <a:pPr/>
              <a:t>‹#›</a:t>
            </a:fld>
            <a:endParaRPr lang="he-IL"/>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hf hdr="0" ftr="0" dt="0"/>
  <p:notesStyle>
    <a:lvl1pPr marL="0" algn="r" defTabSz="914400" rtl="1" eaLnBrk="1" latinLnBrk="0" hangingPunct="1">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algn="r" defTabSz="914400" rtl="1" eaLnBrk="1" latinLnBrk="0" hangingPunct="1">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914400" algn="r" defTabSz="914400" rtl="1" eaLnBrk="1" latinLnBrk="0" hangingPunct="1">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371600" algn="r" defTabSz="914400" rtl="1" eaLnBrk="1" latinLnBrk="0" hangingPunct="1">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1828800" algn="r" defTabSz="914400" rtl="1" eaLnBrk="1" latinLnBrk="0" hangingPunct="1">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poolindx.com/he/"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ice.co.il/bdispot/news/article/970054?utm_source" TargetMode="External"/><Relationship Id="rId2" Type="http://schemas.openxmlformats.org/officeDocument/2006/relationships/slide" Target="../slides/slide12.xml"/><Relationship Id="rId1" Type="http://schemas.openxmlformats.org/officeDocument/2006/relationships/notesMaster" Target="../notesMasters/notesMaster1.xml"/><Relationship Id="rId4" Type="http://schemas.openxmlformats.org/officeDocument/2006/relationships/hyperlink" Target="https://www.poolindx.com/he/"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pPr rtl="1"/>
            <a:fld id="{F93199CD-3E1B-4AE6-990F-76F925F5EA9F}" type="slidenum">
              <a:rPr lang="he-IL" smtClean="0"/>
              <a:t>1</a:t>
            </a:fld>
            <a:endParaRPr lang="he-IL"/>
          </a:p>
        </p:txBody>
      </p:sp>
    </p:spTree>
    <p:extLst>
      <p:ext uri="{BB962C8B-B14F-4D97-AF65-F5344CB8AC3E}">
        <p14:creationId xmlns:p14="http://schemas.microsoft.com/office/powerpoint/2010/main" val="34435284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err="1">
                <a:latin typeface="Calibri"/>
                <a:ea typeface="Calibri"/>
                <a:cs typeface="Calibri"/>
              </a:rPr>
              <a:t>הפרויקט</a:t>
            </a:r>
            <a:r>
              <a:rPr lang="en-US">
                <a:latin typeface="Calibri"/>
                <a:ea typeface="Calibri"/>
                <a:cs typeface="Calibri"/>
              </a:rPr>
              <a:t> </a:t>
            </a:r>
            <a:r>
              <a:rPr lang="en-US" err="1">
                <a:latin typeface="Calibri"/>
                <a:ea typeface="Calibri"/>
                <a:cs typeface="Calibri"/>
              </a:rPr>
              <a:t>נמצא</a:t>
            </a:r>
            <a:r>
              <a:rPr lang="en-US">
                <a:latin typeface="Calibri"/>
                <a:ea typeface="Calibri"/>
                <a:cs typeface="Calibri"/>
              </a:rPr>
              <a:t> </a:t>
            </a:r>
            <a:r>
              <a:rPr lang="en-US" err="1">
                <a:latin typeface="Calibri"/>
                <a:ea typeface="Calibri"/>
                <a:cs typeface="Calibri"/>
              </a:rPr>
              <a:t>בשלב</a:t>
            </a:r>
            <a:r>
              <a:rPr lang="en-US">
                <a:latin typeface="Calibri"/>
                <a:ea typeface="Calibri"/>
                <a:cs typeface="Calibri"/>
              </a:rPr>
              <a:t> </a:t>
            </a:r>
            <a:r>
              <a:rPr lang="en-US" err="1">
                <a:latin typeface="Calibri"/>
                <a:ea typeface="Calibri"/>
                <a:cs typeface="Calibri"/>
              </a:rPr>
              <a:t>פיתוח</a:t>
            </a:r>
            <a:r>
              <a:rPr lang="en-US">
                <a:latin typeface="Calibri"/>
                <a:ea typeface="Calibri"/>
                <a:cs typeface="Calibri"/>
              </a:rPr>
              <a:t> </a:t>
            </a:r>
            <a:r>
              <a:rPr lang="en-US" err="1">
                <a:latin typeface="Calibri"/>
                <a:ea typeface="Calibri"/>
                <a:cs typeface="Calibri"/>
              </a:rPr>
              <a:t>ראשוני</a:t>
            </a:r>
          </a:p>
        </p:txBody>
      </p:sp>
      <p:sp>
        <p:nvSpPr>
          <p:cNvPr id="4" name="Номер слайда 3"/>
          <p:cNvSpPr>
            <a:spLocks noGrp="1"/>
          </p:cNvSpPr>
          <p:nvPr>
            <p:ph type="sldNum" sz="quarter" idx="5"/>
          </p:nvPr>
        </p:nvSpPr>
        <p:spPr/>
        <p:txBody>
          <a:bodyPr/>
          <a:lstStyle/>
          <a:p>
            <a:fld id="{F93199CD-3E1B-4AE6-990F-76F925F5EA9F}" type="slidenum">
              <a:rPr lang="he-IL" smtClean="0"/>
              <a:pPr/>
              <a:t>14</a:t>
            </a:fld>
            <a:endParaRPr lang="he-IL"/>
          </a:p>
        </p:txBody>
      </p:sp>
    </p:spTree>
    <p:extLst>
      <p:ext uri="{BB962C8B-B14F-4D97-AF65-F5344CB8AC3E}">
        <p14:creationId xmlns:p14="http://schemas.microsoft.com/office/powerpoint/2010/main" val="42454897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3DC60B-6C87-B30D-617B-92DAF88D6A70}"/>
            </a:ext>
          </a:extLst>
        </p:cNvPr>
        <p:cNvGrpSpPr/>
        <p:nvPr/>
      </p:nvGrpSpPr>
      <p:grpSpPr>
        <a:xfrm>
          <a:off x="0" y="0"/>
          <a:ext cx="0" cy="0"/>
          <a:chOff x="0" y="0"/>
          <a:chExt cx="0" cy="0"/>
        </a:xfrm>
      </p:grpSpPr>
      <p:sp>
        <p:nvSpPr>
          <p:cNvPr id="2" name="Образ слайда 1">
            <a:extLst>
              <a:ext uri="{FF2B5EF4-FFF2-40B4-BE49-F238E27FC236}">
                <a16:creationId xmlns:a16="http://schemas.microsoft.com/office/drawing/2014/main" id="{6584B98E-2B05-4DA4-7890-33D220AE8196}"/>
              </a:ext>
            </a:extLst>
          </p:cNvPr>
          <p:cNvSpPr>
            <a:spLocks noGrp="1" noRot="1" noChangeAspect="1"/>
          </p:cNvSpPr>
          <p:nvPr>
            <p:ph type="sldImg"/>
          </p:nvPr>
        </p:nvSpPr>
        <p:spPr/>
      </p:sp>
      <p:sp>
        <p:nvSpPr>
          <p:cNvPr id="3" name="Заметки 2">
            <a:extLst>
              <a:ext uri="{FF2B5EF4-FFF2-40B4-BE49-F238E27FC236}">
                <a16:creationId xmlns:a16="http://schemas.microsoft.com/office/drawing/2014/main" id="{B80BFDE2-8B3D-9612-A9A7-965D9F89F982}"/>
              </a:ext>
            </a:extLst>
          </p:cNvPr>
          <p:cNvSpPr>
            <a:spLocks noGrp="1"/>
          </p:cNvSpPr>
          <p:nvPr>
            <p:ph type="body" idx="1"/>
          </p:nvPr>
        </p:nvSpPr>
        <p:spPr/>
        <p:txBody>
          <a:bodyPr/>
          <a:lstStyle/>
          <a:p>
            <a:r>
              <a:rPr lang="en-US" dirty="0" err="1">
                <a:latin typeface="Calibri"/>
                <a:ea typeface="Calibri"/>
                <a:cs typeface="Calibri"/>
              </a:rPr>
              <a:t>הפרויקט</a:t>
            </a:r>
            <a:r>
              <a:rPr lang="en-US" dirty="0">
                <a:latin typeface="Calibri"/>
                <a:ea typeface="Calibri"/>
                <a:cs typeface="Calibri"/>
              </a:rPr>
              <a:t> </a:t>
            </a:r>
            <a:r>
              <a:rPr lang="en-US" dirty="0" err="1">
                <a:latin typeface="Calibri"/>
                <a:ea typeface="Calibri"/>
                <a:cs typeface="Calibri"/>
              </a:rPr>
              <a:t>נמצא</a:t>
            </a:r>
            <a:r>
              <a:rPr lang="en-US" dirty="0">
                <a:latin typeface="Calibri"/>
                <a:ea typeface="Calibri"/>
                <a:cs typeface="Calibri"/>
              </a:rPr>
              <a:t> </a:t>
            </a:r>
            <a:r>
              <a:rPr lang="en-US" dirty="0" err="1">
                <a:latin typeface="Calibri"/>
                <a:ea typeface="Calibri"/>
                <a:cs typeface="Calibri"/>
              </a:rPr>
              <a:t>בשלב</a:t>
            </a:r>
            <a:r>
              <a:rPr lang="en-US" dirty="0">
                <a:latin typeface="Calibri"/>
                <a:ea typeface="Calibri"/>
                <a:cs typeface="Calibri"/>
              </a:rPr>
              <a:t> </a:t>
            </a:r>
            <a:r>
              <a:rPr lang="en-US" dirty="0" err="1">
                <a:latin typeface="Calibri"/>
                <a:ea typeface="Calibri"/>
                <a:cs typeface="Calibri"/>
              </a:rPr>
              <a:t>פיתוח</a:t>
            </a:r>
            <a:r>
              <a:rPr lang="en-US" dirty="0">
                <a:latin typeface="Calibri"/>
                <a:ea typeface="Calibri"/>
                <a:cs typeface="Calibri"/>
              </a:rPr>
              <a:t> </a:t>
            </a:r>
            <a:r>
              <a:rPr lang="en-US" dirty="0" err="1">
                <a:latin typeface="Calibri"/>
                <a:ea typeface="Calibri"/>
                <a:cs typeface="Calibri"/>
              </a:rPr>
              <a:t>ראשוני</a:t>
            </a:r>
            <a:endParaRPr lang="en-US" dirty="0">
              <a:latin typeface="Calibri"/>
              <a:ea typeface="Calibri"/>
              <a:cs typeface="Calibri"/>
            </a:endParaRPr>
          </a:p>
        </p:txBody>
      </p:sp>
      <p:sp>
        <p:nvSpPr>
          <p:cNvPr id="4" name="Номер слайда 3">
            <a:extLst>
              <a:ext uri="{FF2B5EF4-FFF2-40B4-BE49-F238E27FC236}">
                <a16:creationId xmlns:a16="http://schemas.microsoft.com/office/drawing/2014/main" id="{2B408387-AC0E-1655-FD18-D08272D37DB6}"/>
              </a:ext>
            </a:extLst>
          </p:cNvPr>
          <p:cNvSpPr>
            <a:spLocks noGrp="1"/>
          </p:cNvSpPr>
          <p:nvPr>
            <p:ph type="sldNum" sz="quarter" idx="5"/>
          </p:nvPr>
        </p:nvSpPr>
        <p:spPr/>
        <p:txBody>
          <a:bodyPr/>
          <a:lstStyle/>
          <a:p>
            <a:fld id="{F93199CD-3E1B-4AE6-990F-76F925F5EA9F}" type="slidenum">
              <a:rPr lang="he-IL" smtClean="0"/>
              <a:pPr/>
              <a:t>15</a:t>
            </a:fld>
            <a:endParaRPr lang="he-IL"/>
          </a:p>
        </p:txBody>
      </p:sp>
    </p:spTree>
    <p:extLst>
      <p:ext uri="{BB962C8B-B14F-4D97-AF65-F5344CB8AC3E}">
        <p14:creationId xmlns:p14="http://schemas.microsoft.com/office/powerpoint/2010/main" val="17045861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742950" lvl="1" indent="-285750">
              <a:lnSpc>
                <a:spcPct val="170000"/>
              </a:lnSpc>
              <a:buFont typeface="Arial" panose="020B0604020202020204" pitchFamily="34" charset="0"/>
              <a:buChar char="•"/>
            </a:pPr>
            <a:r>
              <a:rPr lang="he-IL" sz="1200" dirty="0">
                <a:latin typeface="Tahoma"/>
                <a:ea typeface="Tahoma"/>
                <a:cs typeface="Tahoma"/>
              </a:rPr>
              <a:t>טביעה היא </a:t>
            </a:r>
            <a:r>
              <a:rPr lang="he-IL" sz="1200" b="1" dirty="0">
                <a:latin typeface="Tahoma"/>
                <a:ea typeface="Tahoma"/>
                <a:cs typeface="Tahoma"/>
              </a:rPr>
              <a:t>הגורם השלישי</a:t>
            </a:r>
            <a:r>
              <a:rPr lang="he-IL" sz="1200" dirty="0">
                <a:latin typeface="Tahoma"/>
                <a:ea typeface="Tahoma"/>
                <a:cs typeface="Tahoma"/>
              </a:rPr>
              <a:t> בשכיחותו לתמותה מתאונות בלתי מכוונות בעולם.</a:t>
            </a:r>
            <a:endParaRPr lang="en-US" sz="1200" dirty="0">
              <a:latin typeface="Tahoma"/>
              <a:ea typeface="Tahoma"/>
              <a:cs typeface="Tahoma"/>
            </a:endParaRPr>
          </a:p>
          <a:p>
            <a:pPr marL="742950" lvl="1" indent="-285750">
              <a:lnSpc>
                <a:spcPct val="170000"/>
              </a:lnSpc>
            </a:pPr>
            <a:r>
              <a:rPr lang="he-IL" sz="1200" dirty="0">
                <a:latin typeface="Tahoma"/>
                <a:ea typeface="Tahoma"/>
                <a:cs typeface="Tahoma"/>
              </a:rPr>
              <a:t>ילדים מתחת לגיל 5 הם קבוצת הסיכון הגבוהה ביותר</a:t>
            </a:r>
            <a:r>
              <a:rPr lang="en-US" sz="1200" dirty="0">
                <a:latin typeface="Tahoma"/>
                <a:ea typeface="Tahoma"/>
                <a:cs typeface="Tahoma"/>
              </a:rPr>
              <a:t>.</a:t>
            </a:r>
            <a:endParaRPr lang="he-IL" sz="1200" dirty="0">
              <a:latin typeface="Tahoma"/>
              <a:ea typeface="Tahoma"/>
              <a:cs typeface="Tahoma"/>
            </a:endParaRPr>
          </a:p>
          <a:p>
            <a:pPr marL="742950" marR="0" lvl="1" indent="-285750" algn="r" defTabSz="914400" rtl="1" eaLnBrk="1" fontAlgn="auto" latinLnBrk="0" hangingPunct="1">
              <a:lnSpc>
                <a:spcPct val="170000"/>
              </a:lnSpc>
              <a:spcBef>
                <a:spcPts val="0"/>
              </a:spcBef>
              <a:spcAft>
                <a:spcPts val="0"/>
              </a:spcAft>
              <a:buClrTx/>
              <a:buSzTx/>
              <a:buFontTx/>
              <a:buNone/>
              <a:tabLst/>
              <a:defRPr/>
            </a:pPr>
            <a:r>
              <a:rPr lang="he-IL" sz="1200" b="1" dirty="0">
                <a:latin typeface="Tahoma"/>
                <a:ea typeface="Tahoma"/>
                <a:cs typeface="Tahoma"/>
              </a:rPr>
              <a:t>90 מקרי טביעה קטלניים</a:t>
            </a:r>
            <a:r>
              <a:rPr lang="he-IL" sz="1200" dirty="0">
                <a:latin typeface="Tahoma"/>
                <a:ea typeface="Tahoma"/>
                <a:cs typeface="Tahoma"/>
              </a:rPr>
              <a:t> של ילדים בחמש השנים האחרונות.</a:t>
            </a:r>
          </a:p>
          <a:p>
            <a:pPr marL="742950" marR="0" lvl="1" indent="-285750" algn="r" defTabSz="914400" rtl="1" eaLnBrk="1" fontAlgn="auto" latinLnBrk="0" hangingPunct="1">
              <a:lnSpc>
                <a:spcPct val="170000"/>
              </a:lnSpc>
              <a:spcBef>
                <a:spcPts val="0"/>
              </a:spcBef>
              <a:spcAft>
                <a:spcPts val="0"/>
              </a:spcAft>
              <a:buClrTx/>
              <a:buSzTx/>
              <a:buFontTx/>
              <a:buNone/>
              <a:tabLst/>
              <a:defRPr/>
            </a:pPr>
            <a:r>
              <a:rPr lang="he-IL" sz="1200" b="1" dirty="0">
                <a:latin typeface="Tahoma"/>
                <a:ea typeface="Tahoma"/>
                <a:cs typeface="Tahoma"/>
              </a:rPr>
              <a:t>41% ממקרי הטביעה בישראל</a:t>
            </a:r>
            <a:r>
              <a:rPr lang="he-IL" sz="1200" dirty="0">
                <a:latin typeface="Tahoma"/>
                <a:ea typeface="Tahoma"/>
                <a:cs typeface="Tahoma"/>
              </a:rPr>
              <a:t> מתרחשים בבריכות שחייה.</a:t>
            </a:r>
          </a:p>
          <a:p>
            <a:pPr lvl="1">
              <a:lnSpc>
                <a:spcPct val="170000"/>
              </a:lnSpc>
              <a:spcBef>
                <a:spcPts val="600"/>
              </a:spcBef>
            </a:pPr>
            <a:r>
              <a:rPr lang="he-IL" sz="1400" b="1" dirty="0">
                <a:solidFill>
                  <a:schemeClr val="tx1">
                    <a:lumMod val="76000"/>
                  </a:schemeClr>
                </a:solidFill>
                <a:latin typeface="Tahoma"/>
                <a:ea typeface="Tahoma"/>
                <a:cs typeface="Tahoma"/>
              </a:rPr>
              <a:t>הגורמים המרכזיים לטביעות</a:t>
            </a:r>
            <a:r>
              <a:rPr lang="he-IL" sz="1400" b="1" dirty="0">
                <a:latin typeface="Tahoma"/>
                <a:ea typeface="Tahoma"/>
                <a:cs typeface="Tahoma"/>
              </a:rPr>
              <a:t>:</a:t>
            </a:r>
            <a:endParaRPr lang="he-IL" sz="1400" dirty="0">
              <a:latin typeface="Tahoma"/>
              <a:ea typeface="Tahoma"/>
              <a:cs typeface="Tahoma"/>
            </a:endParaRPr>
          </a:p>
          <a:p>
            <a:pPr marL="742950" lvl="1" indent="-285750">
              <a:lnSpc>
                <a:spcPct val="170000"/>
              </a:lnSpc>
              <a:spcBef>
                <a:spcPts val="600"/>
              </a:spcBef>
              <a:buFont typeface="Arial,Sans-Serif"/>
              <a:buChar char="•"/>
            </a:pPr>
            <a:r>
              <a:rPr lang="he-IL" sz="1200" dirty="0">
                <a:latin typeface="Tahoma"/>
                <a:ea typeface="Tahoma"/>
                <a:cs typeface="Tahoma"/>
              </a:rPr>
              <a:t>חוסר השגחה – ילדים טובעים </a:t>
            </a:r>
            <a:r>
              <a:rPr lang="he-IL" sz="1200" b="1" dirty="0">
                <a:latin typeface="Tahoma"/>
                <a:ea typeface="Tahoma"/>
                <a:cs typeface="Tahoma"/>
              </a:rPr>
              <a:t>בשקט וללא סימנים</a:t>
            </a:r>
            <a:r>
              <a:rPr lang="he-IL" sz="1200" dirty="0">
                <a:latin typeface="Tahoma"/>
                <a:ea typeface="Tahoma"/>
                <a:cs typeface="Tahoma"/>
              </a:rPr>
              <a:t>.</a:t>
            </a:r>
            <a:endParaRPr lang="en-US" sz="1200" dirty="0">
              <a:latin typeface="Tahoma"/>
              <a:ea typeface="Tahoma"/>
              <a:cs typeface="Tahoma"/>
            </a:endParaRPr>
          </a:p>
          <a:p>
            <a:pPr marL="742950" lvl="1" indent="-285750">
              <a:lnSpc>
                <a:spcPct val="170000"/>
              </a:lnSpc>
              <a:spcBef>
                <a:spcPts val="600"/>
              </a:spcBef>
              <a:buFont typeface="Arial,Sans-Serif"/>
              <a:buChar char="•"/>
            </a:pPr>
            <a:r>
              <a:rPr lang="he-IL" sz="1200" dirty="0">
                <a:latin typeface="Tahoma"/>
                <a:ea typeface="Tahoma"/>
                <a:cs typeface="Tahoma"/>
              </a:rPr>
              <a:t>חוסר יכולת תגובה מהירה – הזמן הממוצע לטביעה הוא </a:t>
            </a:r>
            <a:r>
              <a:rPr lang="he-IL" sz="1200" b="1" dirty="0">
                <a:latin typeface="Tahoma"/>
                <a:ea typeface="Tahoma"/>
                <a:cs typeface="Tahoma"/>
              </a:rPr>
              <a:t>20-60 שניות בלבד</a:t>
            </a:r>
            <a:r>
              <a:rPr lang="he-IL" sz="1200" dirty="0">
                <a:latin typeface="Tahoma"/>
                <a:ea typeface="Tahoma"/>
                <a:cs typeface="Tahoma"/>
              </a:rPr>
              <a:t>.</a:t>
            </a:r>
            <a:endParaRPr lang="ru-RU" dirty="0"/>
          </a:p>
          <a:p>
            <a:pPr marL="742950" marR="0" lvl="1" indent="-285750" algn="r" defTabSz="914400" rtl="1" eaLnBrk="1" fontAlgn="auto" latinLnBrk="0" hangingPunct="1">
              <a:lnSpc>
                <a:spcPct val="170000"/>
              </a:lnSpc>
              <a:spcBef>
                <a:spcPts val="0"/>
              </a:spcBef>
              <a:spcAft>
                <a:spcPts val="0"/>
              </a:spcAft>
              <a:buClrTx/>
              <a:buSzTx/>
              <a:buFontTx/>
              <a:buNone/>
              <a:tabLst/>
              <a:defRPr/>
            </a:pPr>
            <a:endParaRPr lang="he-IL" sz="1200" dirty="0">
              <a:latin typeface="Tahoma"/>
              <a:ea typeface="Tahoma"/>
              <a:cs typeface="Tahoma"/>
            </a:endParaRPr>
          </a:p>
          <a:p>
            <a:pPr marL="742950" lvl="1" indent="-285750">
              <a:lnSpc>
                <a:spcPct val="170000"/>
              </a:lnSpc>
            </a:pPr>
            <a:endParaRPr lang="en-US" sz="1200" dirty="0">
              <a:latin typeface="Tahoma"/>
              <a:ea typeface="Tahoma"/>
              <a:cs typeface="Tahoma"/>
            </a:endParaRPr>
          </a:p>
          <a:p>
            <a:endParaRPr lang="he-IL" dirty="0"/>
          </a:p>
        </p:txBody>
      </p:sp>
      <p:sp>
        <p:nvSpPr>
          <p:cNvPr id="4" name="מציין מיקום של מספר שקופית 3"/>
          <p:cNvSpPr>
            <a:spLocks noGrp="1"/>
          </p:cNvSpPr>
          <p:nvPr>
            <p:ph type="sldNum" sz="quarter" idx="5"/>
          </p:nvPr>
        </p:nvSpPr>
        <p:spPr/>
        <p:txBody>
          <a:bodyPr/>
          <a:lstStyle/>
          <a:p>
            <a:fld id="{F93199CD-3E1B-4AE6-990F-76F925F5EA9F}" type="slidenum">
              <a:rPr lang="he-IL" smtClean="0"/>
              <a:pPr/>
              <a:t>3</a:t>
            </a:fld>
            <a:endParaRPr lang="he-IL"/>
          </a:p>
        </p:txBody>
      </p:sp>
    </p:spTree>
    <p:extLst>
      <p:ext uri="{BB962C8B-B14F-4D97-AF65-F5344CB8AC3E}">
        <p14:creationId xmlns:p14="http://schemas.microsoft.com/office/powerpoint/2010/main" val="41569326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he-IL" sz="1200" b="1" dirty="0">
                <a:latin typeface="Tahoma"/>
                <a:ea typeface="Tahoma"/>
                <a:cs typeface="Tahoma"/>
              </a:rPr>
              <a:t>זיהוי מצוקה במים</a:t>
            </a:r>
            <a:r>
              <a:rPr lang="he-IL" sz="1200" dirty="0">
                <a:latin typeface="Tahoma"/>
                <a:ea typeface="Tahoma"/>
                <a:cs typeface="Tahoma"/>
              </a:rPr>
              <a:t>: שילוב חיישני תנועה, רמת חמצן בדם, עומק ודופק לזיהוי מהיר של סימני טביעה.</a:t>
            </a:r>
            <a:endParaRPr lang="en-US" sz="1200" dirty="0"/>
          </a:p>
          <a:p>
            <a:pPr marL="223520" indent="-223520">
              <a:lnSpc>
                <a:spcPct val="150000"/>
              </a:lnSpc>
            </a:pPr>
            <a:r>
              <a:rPr lang="he-IL" sz="1200" b="1" dirty="0">
                <a:latin typeface="Tahoma"/>
                <a:ea typeface="Tahoma"/>
                <a:cs typeface="Tahoma"/>
              </a:rPr>
              <a:t>קישוריות עצמאית - שילוב של </a:t>
            </a:r>
            <a:r>
              <a:rPr lang="en-US" sz="1200" b="1" dirty="0" err="1">
                <a:latin typeface="Tahoma"/>
                <a:ea typeface="Tahoma"/>
                <a:cs typeface="Tahoma"/>
              </a:rPr>
              <a:t>eSIM</a:t>
            </a:r>
            <a:r>
              <a:rPr lang="en-US" sz="1200" b="1" dirty="0">
                <a:latin typeface="Tahoma"/>
                <a:ea typeface="Tahoma"/>
                <a:cs typeface="Tahoma"/>
              </a:rPr>
              <a:t> + Bluetooth</a:t>
            </a:r>
            <a:r>
              <a:rPr lang="he-IL" sz="1200" b="1" dirty="0">
                <a:latin typeface="Tahoma"/>
                <a:ea typeface="Tahoma"/>
                <a:cs typeface="Tahoma"/>
              </a:rPr>
              <a:t>:</a:t>
            </a:r>
            <a:endParaRPr lang="en-US" sz="1200" dirty="0">
              <a:latin typeface="Tahoma"/>
              <a:ea typeface="Tahoma"/>
              <a:cs typeface="Tahoma"/>
            </a:endParaRPr>
          </a:p>
          <a:p>
            <a:pPr marL="223520" indent="-223520">
              <a:lnSpc>
                <a:spcPct val="150000"/>
              </a:lnSpc>
              <a:buFont typeface="Arial" panose="020B0604020202020204" pitchFamily="34" charset="0"/>
              <a:buChar char="•"/>
            </a:pPr>
            <a:r>
              <a:rPr lang="en-US" sz="1200" b="1" dirty="0">
                <a:latin typeface="Tahoma"/>
                <a:ea typeface="Tahoma"/>
                <a:cs typeface="Tahoma"/>
              </a:rPr>
              <a:t>Bluetooth</a:t>
            </a:r>
            <a:r>
              <a:rPr lang="en-US" sz="1200" dirty="0">
                <a:latin typeface="Tahoma"/>
                <a:ea typeface="Tahoma"/>
                <a:cs typeface="Tahoma"/>
              </a:rPr>
              <a:t> </a:t>
            </a:r>
            <a:r>
              <a:rPr lang="he-IL" sz="1200" dirty="0">
                <a:latin typeface="Tahoma"/>
                <a:ea typeface="Tahoma"/>
                <a:cs typeface="Tahoma"/>
              </a:rPr>
              <a:t>: משמש לחיבור לטלפון כשהוא קרוב (למשל, אם ההורה נמצא ליד הבריכה).</a:t>
            </a:r>
          </a:p>
          <a:p>
            <a:pPr marL="223520" indent="-223520">
              <a:lnSpc>
                <a:spcPct val="150000"/>
              </a:lnSpc>
              <a:buFont typeface="Arial" panose="020B0604020202020204" pitchFamily="34" charset="0"/>
              <a:buChar char="•"/>
            </a:pPr>
            <a:r>
              <a:rPr lang="en-US" sz="1200" b="1" dirty="0" err="1">
                <a:latin typeface="Tahoma"/>
                <a:ea typeface="Tahoma"/>
                <a:cs typeface="Tahoma"/>
              </a:rPr>
              <a:t>eSIM</a:t>
            </a:r>
            <a:r>
              <a:rPr lang="he-IL" sz="1200" b="1" dirty="0">
                <a:latin typeface="Tahoma"/>
                <a:ea typeface="Tahoma"/>
                <a:cs typeface="Tahoma"/>
              </a:rPr>
              <a:t>:</a:t>
            </a:r>
            <a:r>
              <a:rPr lang="he-IL" sz="1200" dirty="0">
                <a:latin typeface="Tahoma"/>
                <a:ea typeface="Tahoma"/>
                <a:cs typeface="Tahoma"/>
              </a:rPr>
              <a:t> פועל אוטומטית במקרה חירום, כך שאם הטלפון רחוק או כבוי – ההתראה עדיין נשלחת.</a:t>
            </a:r>
          </a:p>
          <a:p>
            <a:pPr marL="223520" indent="-223520">
              <a:lnSpc>
                <a:spcPct val="150000"/>
              </a:lnSpc>
              <a:buFont typeface="Arial" panose="020B0604020202020204" pitchFamily="34" charset="0"/>
              <a:buChar char="•"/>
            </a:pPr>
            <a:r>
              <a:rPr lang="he-IL" sz="1200" dirty="0">
                <a:latin typeface="Tahoma"/>
                <a:ea typeface="Tahoma"/>
                <a:cs typeface="Tahoma"/>
              </a:rPr>
              <a:t> </a:t>
            </a:r>
            <a:r>
              <a:rPr lang="he-IL" sz="1200" b="1" dirty="0">
                <a:latin typeface="Tahoma"/>
                <a:ea typeface="Tahoma"/>
                <a:cs typeface="Tahoma"/>
              </a:rPr>
              <a:t>עמידות למים</a:t>
            </a:r>
            <a:r>
              <a:rPr lang="he-IL" sz="1200" dirty="0">
                <a:latin typeface="Tahoma"/>
                <a:ea typeface="Tahoma"/>
                <a:cs typeface="Tahoma"/>
              </a:rPr>
              <a:t>: עיצוב מותאם לשימוש במים, נוח וקל לענידה.</a:t>
            </a:r>
          </a:p>
          <a:p>
            <a:endParaRPr lang="he-IL" dirty="0"/>
          </a:p>
        </p:txBody>
      </p:sp>
      <p:sp>
        <p:nvSpPr>
          <p:cNvPr id="4" name="מציין מיקום של מספר שקופית 3"/>
          <p:cNvSpPr>
            <a:spLocks noGrp="1"/>
          </p:cNvSpPr>
          <p:nvPr>
            <p:ph type="sldNum" sz="quarter" idx="5"/>
          </p:nvPr>
        </p:nvSpPr>
        <p:spPr/>
        <p:txBody>
          <a:bodyPr/>
          <a:lstStyle/>
          <a:p>
            <a:fld id="{F93199CD-3E1B-4AE6-990F-76F925F5EA9F}" type="slidenum">
              <a:rPr lang="he-IL" smtClean="0"/>
              <a:pPr/>
              <a:t>4</a:t>
            </a:fld>
            <a:endParaRPr lang="he-IL"/>
          </a:p>
        </p:txBody>
      </p:sp>
    </p:spTree>
    <p:extLst>
      <p:ext uri="{BB962C8B-B14F-4D97-AF65-F5344CB8AC3E}">
        <p14:creationId xmlns:p14="http://schemas.microsoft.com/office/powerpoint/2010/main" val="36389385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223520" indent="-223520"/>
            <a:r>
              <a:rPr lang="en-US" sz="1200" b="1" dirty="0">
                <a:solidFill>
                  <a:srgbClr val="FFFFFF"/>
                </a:solidFill>
                <a:latin typeface="Tahoma"/>
                <a:ea typeface="Tahoma"/>
                <a:cs typeface="Tahoma"/>
              </a:rPr>
              <a:t>בטיחות פרואקטיבית</a:t>
            </a:r>
            <a:r>
              <a:rPr lang="en-US" sz="1200" dirty="0">
                <a:solidFill>
                  <a:srgbClr val="FFFFFF"/>
                </a:solidFill>
                <a:latin typeface="Tahoma"/>
                <a:ea typeface="Tahoma"/>
                <a:cs typeface="Tahoma"/>
              </a:rPr>
              <a:t>: </a:t>
            </a:r>
            <a:r>
              <a:rPr lang="en-US" sz="1200" dirty="0" err="1">
                <a:solidFill>
                  <a:srgbClr val="FFFFFF"/>
                </a:solidFill>
                <a:latin typeface="Tahoma"/>
                <a:ea typeface="Tahoma"/>
                <a:cs typeface="Tahoma"/>
              </a:rPr>
              <a:t>עוקב</a:t>
            </a:r>
            <a:r>
              <a:rPr lang="en-US" sz="1200" dirty="0">
                <a:solidFill>
                  <a:srgbClr val="FFFFFF"/>
                </a:solidFill>
                <a:latin typeface="Tahoma"/>
                <a:ea typeface="Tahoma"/>
                <a:cs typeface="Tahoma"/>
              </a:rPr>
              <a:t> </a:t>
            </a:r>
            <a:r>
              <a:rPr lang="en-US" sz="1200" dirty="0" err="1">
                <a:solidFill>
                  <a:srgbClr val="FFFFFF"/>
                </a:solidFill>
                <a:latin typeface="Tahoma"/>
                <a:ea typeface="Tahoma"/>
                <a:cs typeface="Tahoma"/>
              </a:rPr>
              <a:t>אחר</a:t>
            </a:r>
            <a:r>
              <a:rPr lang="en-US" sz="1200" dirty="0">
                <a:solidFill>
                  <a:srgbClr val="FFFFFF"/>
                </a:solidFill>
                <a:latin typeface="Tahoma"/>
                <a:ea typeface="Tahoma"/>
                <a:cs typeface="Tahoma"/>
              </a:rPr>
              <a:t> </a:t>
            </a:r>
            <a:r>
              <a:rPr lang="en-US" sz="1200" dirty="0" err="1">
                <a:solidFill>
                  <a:srgbClr val="FFFFFF"/>
                </a:solidFill>
                <a:latin typeface="Tahoma"/>
                <a:ea typeface="Tahoma"/>
                <a:cs typeface="Tahoma"/>
              </a:rPr>
              <a:t>משתמשים</a:t>
            </a:r>
            <a:r>
              <a:rPr lang="en-US" sz="1200" dirty="0">
                <a:solidFill>
                  <a:srgbClr val="FFFFFF"/>
                </a:solidFill>
                <a:latin typeface="Tahoma"/>
                <a:ea typeface="Tahoma"/>
                <a:cs typeface="Tahoma"/>
              </a:rPr>
              <a:t> </a:t>
            </a:r>
            <a:r>
              <a:rPr lang="en-US" sz="1200" dirty="0" err="1">
                <a:solidFill>
                  <a:srgbClr val="FFFFFF"/>
                </a:solidFill>
                <a:latin typeface="Tahoma"/>
                <a:ea typeface="Tahoma"/>
                <a:cs typeface="Tahoma"/>
              </a:rPr>
              <a:t>מרובים</a:t>
            </a:r>
            <a:r>
              <a:rPr lang="en-US" sz="1200" dirty="0">
                <a:solidFill>
                  <a:srgbClr val="FFFFFF"/>
                </a:solidFill>
                <a:latin typeface="Tahoma"/>
                <a:ea typeface="Tahoma"/>
                <a:cs typeface="Tahoma"/>
              </a:rPr>
              <a:t> </a:t>
            </a:r>
            <a:r>
              <a:rPr lang="en-US" sz="1200" dirty="0" err="1">
                <a:solidFill>
                  <a:srgbClr val="FFFFFF"/>
                </a:solidFill>
                <a:latin typeface="Tahoma"/>
                <a:ea typeface="Tahoma"/>
                <a:cs typeface="Tahoma"/>
              </a:rPr>
              <a:t>ומונע</a:t>
            </a:r>
            <a:r>
              <a:rPr lang="en-US" sz="1200" dirty="0">
                <a:solidFill>
                  <a:srgbClr val="FFFFFF"/>
                </a:solidFill>
                <a:latin typeface="Tahoma"/>
                <a:ea typeface="Tahoma"/>
                <a:cs typeface="Tahoma"/>
              </a:rPr>
              <a:t> </a:t>
            </a:r>
            <a:r>
              <a:rPr lang="en-US" sz="1200" dirty="0" err="1">
                <a:solidFill>
                  <a:srgbClr val="FFFFFF"/>
                </a:solidFill>
                <a:latin typeface="Tahoma"/>
                <a:ea typeface="Tahoma"/>
                <a:cs typeface="Tahoma"/>
              </a:rPr>
              <a:t>תקריות</a:t>
            </a:r>
            <a:r>
              <a:rPr lang="en-US" sz="1200" dirty="0">
                <a:solidFill>
                  <a:srgbClr val="FFFFFF"/>
                </a:solidFill>
                <a:latin typeface="Tahoma"/>
                <a:ea typeface="Tahoma"/>
                <a:cs typeface="Tahoma"/>
              </a:rPr>
              <a:t> </a:t>
            </a:r>
            <a:r>
              <a:rPr lang="en-US" sz="1200" dirty="0" err="1">
                <a:solidFill>
                  <a:srgbClr val="FFFFFF"/>
                </a:solidFill>
                <a:latin typeface="Tahoma"/>
                <a:ea typeface="Tahoma"/>
                <a:cs typeface="Tahoma"/>
              </a:rPr>
              <a:t>לפני</a:t>
            </a:r>
            <a:r>
              <a:rPr lang="en-US" sz="1200" dirty="0">
                <a:solidFill>
                  <a:srgbClr val="FFFFFF"/>
                </a:solidFill>
                <a:latin typeface="Tahoma"/>
                <a:ea typeface="Tahoma"/>
                <a:cs typeface="Tahoma"/>
              </a:rPr>
              <a:t> </a:t>
            </a:r>
            <a:r>
              <a:rPr lang="en-US" sz="1200" dirty="0" err="1">
                <a:solidFill>
                  <a:srgbClr val="FFFFFF"/>
                </a:solidFill>
                <a:latin typeface="Tahoma"/>
                <a:ea typeface="Tahoma"/>
                <a:cs typeface="Tahoma"/>
              </a:rPr>
              <a:t>שהם</a:t>
            </a:r>
            <a:r>
              <a:rPr lang="en-US" sz="1200" dirty="0">
                <a:solidFill>
                  <a:srgbClr val="FFFFFF"/>
                </a:solidFill>
                <a:latin typeface="Tahoma"/>
                <a:ea typeface="Tahoma"/>
                <a:cs typeface="Tahoma"/>
              </a:rPr>
              <a:t> </a:t>
            </a:r>
            <a:r>
              <a:rPr lang="en-US" sz="1200" dirty="0" err="1">
                <a:solidFill>
                  <a:srgbClr val="FFFFFF"/>
                </a:solidFill>
                <a:latin typeface="Tahoma"/>
                <a:ea typeface="Tahoma"/>
                <a:cs typeface="Tahoma"/>
              </a:rPr>
              <a:t>קורים</a:t>
            </a:r>
            <a:r>
              <a:rPr lang="en-US" sz="1200" dirty="0">
                <a:solidFill>
                  <a:srgbClr val="FFFFFF"/>
                </a:solidFill>
                <a:latin typeface="Tahoma"/>
                <a:ea typeface="Tahoma"/>
                <a:cs typeface="Tahoma"/>
              </a:rPr>
              <a:t>.</a:t>
            </a:r>
          </a:p>
          <a:p>
            <a:pPr marL="223520" indent="-223520"/>
            <a:r>
              <a:rPr lang="he-IL" sz="1200" b="1" dirty="0">
                <a:solidFill>
                  <a:srgbClr val="FFFFFF"/>
                </a:solidFill>
                <a:latin typeface="Tahoma"/>
                <a:ea typeface="Tahoma"/>
                <a:cs typeface="Tahoma"/>
              </a:rPr>
              <a:t>ניטור מרכזי: </a:t>
            </a:r>
            <a:r>
              <a:rPr lang="he-IL" sz="1200" dirty="0">
                <a:solidFill>
                  <a:srgbClr val="FFFFFF"/>
                </a:solidFill>
                <a:latin typeface="Tahoma"/>
                <a:ea typeface="Tahoma"/>
                <a:cs typeface="Tahoma"/>
              </a:rPr>
              <a:t>שליחת התראה בזמן אמת להורים ו/או למצילים עם מיקום מדויק במפה דיגיטלית באמצעות </a:t>
            </a:r>
            <a:r>
              <a:rPr lang="en-US" sz="1200" dirty="0">
                <a:solidFill>
                  <a:srgbClr val="FFFFFF"/>
                </a:solidFill>
                <a:latin typeface="Tahoma"/>
                <a:ea typeface="Tahoma"/>
                <a:cs typeface="Tahoma"/>
              </a:rPr>
              <a:t>GPS</a:t>
            </a:r>
            <a:r>
              <a:rPr lang="he-IL" sz="1200" dirty="0">
                <a:solidFill>
                  <a:srgbClr val="FFFFFF"/>
                </a:solidFill>
                <a:latin typeface="Tahoma"/>
                <a:ea typeface="Tahoma"/>
                <a:cs typeface="Tahoma"/>
              </a:rPr>
              <a:t>.</a:t>
            </a:r>
          </a:p>
          <a:p>
            <a:pPr marL="223520" indent="-223520">
              <a:lnSpc>
                <a:spcPct val="150000"/>
              </a:lnSpc>
            </a:pPr>
            <a:r>
              <a:rPr lang="ru-RU" sz="1200" b="1" dirty="0">
                <a:solidFill>
                  <a:srgbClr val="FFFFFF"/>
                </a:solidFill>
                <a:latin typeface="Tahoma"/>
                <a:ea typeface="Tahoma"/>
                <a:cs typeface="Tahoma"/>
              </a:rPr>
              <a:t>אלגוריתם AI</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לומד</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את</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ההתנהגות</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של</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ילדים</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בשחייה</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מזהה</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סטיות</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מהתנהגות</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רגילה</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שיכולות</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להעיד</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על</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מצוקה</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פיזית</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או</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סימני</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טביעה</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מתקרבת</a:t>
            </a:r>
            <a:r>
              <a:rPr lang="ru-RU" sz="1200" dirty="0">
                <a:solidFill>
                  <a:srgbClr val="FFFFFF"/>
                </a:solidFill>
                <a:latin typeface="Tahoma"/>
                <a:ea typeface="Tahoma"/>
                <a:cs typeface="Tahoma"/>
              </a:rPr>
              <a:t> – </a:t>
            </a:r>
            <a:r>
              <a:rPr lang="ru-RU" sz="1200" dirty="0" err="1">
                <a:solidFill>
                  <a:srgbClr val="FFFFFF"/>
                </a:solidFill>
                <a:latin typeface="Tahoma"/>
                <a:ea typeface="Tahoma"/>
                <a:cs typeface="Tahoma"/>
              </a:rPr>
              <a:t>ומתריע</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באופן</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מיידי</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לפני</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שהאירוע</a:t>
            </a:r>
            <a:r>
              <a:rPr lang="ru-RU" sz="1200" dirty="0">
                <a:solidFill>
                  <a:srgbClr val="FFFFFF"/>
                </a:solidFill>
                <a:latin typeface="Tahoma"/>
                <a:ea typeface="Tahoma"/>
                <a:cs typeface="Tahoma"/>
              </a:rPr>
              <a:t> </a:t>
            </a:r>
            <a:r>
              <a:rPr lang="ru-RU" sz="1200" dirty="0" err="1">
                <a:solidFill>
                  <a:srgbClr val="FFFFFF"/>
                </a:solidFill>
                <a:latin typeface="Tahoma"/>
                <a:ea typeface="Tahoma"/>
                <a:cs typeface="Tahoma"/>
              </a:rPr>
              <a:t>מתפתח</a:t>
            </a:r>
            <a:r>
              <a:rPr lang="ru-RU" sz="1200" dirty="0">
                <a:solidFill>
                  <a:srgbClr val="FFFFFF"/>
                </a:solidFill>
                <a:latin typeface="Tahoma"/>
                <a:ea typeface="Tahoma"/>
                <a:cs typeface="Tahoma"/>
              </a:rPr>
              <a:t>.</a:t>
            </a:r>
            <a:endParaRPr lang="en-US" sz="1200" dirty="0">
              <a:solidFill>
                <a:srgbClr val="FFFFFF"/>
              </a:solidFill>
              <a:latin typeface="Gisha"/>
              <a:ea typeface="Tahoma"/>
              <a:cs typeface="Tahoma"/>
            </a:endParaRPr>
          </a:p>
          <a:p>
            <a:endParaRPr lang="he-IL" dirty="0"/>
          </a:p>
          <a:p>
            <a:r>
              <a:rPr lang="he-IL" dirty="0"/>
              <a:t>“מערכת </a:t>
            </a:r>
            <a:r>
              <a:rPr lang="en-US" dirty="0"/>
              <a:t>KidSafe </a:t>
            </a:r>
            <a:r>
              <a:rPr lang="he-IL" dirty="0"/>
              <a:t>כוללת אלגוריתם </a:t>
            </a:r>
            <a:r>
              <a:rPr lang="en-US" dirty="0"/>
              <a:t>AI </a:t>
            </a:r>
            <a:r>
              <a:rPr lang="he-IL" dirty="0"/>
              <a:t>אדפטיבי, שלומד את דפוסי השחייה של המשתמש ומבצע התאמות חכמות לסביבת השימוש (בריכה, ים, אמבטיה). השימוש במודל הסתברותי רב-מדדי – ולא בהחלטות על בסיס משתנה בודד – מבטיח הפחתה של התראות שווא תוך שמירה על רמת בטיחות גבוהה.</a:t>
            </a:r>
          </a:p>
        </p:txBody>
      </p:sp>
      <p:sp>
        <p:nvSpPr>
          <p:cNvPr id="4" name="מציין מיקום של מספר שקופית 3"/>
          <p:cNvSpPr>
            <a:spLocks noGrp="1"/>
          </p:cNvSpPr>
          <p:nvPr>
            <p:ph type="sldNum" sz="quarter" idx="5"/>
          </p:nvPr>
        </p:nvSpPr>
        <p:spPr/>
        <p:txBody>
          <a:bodyPr/>
          <a:lstStyle/>
          <a:p>
            <a:fld id="{F93199CD-3E1B-4AE6-990F-76F925F5EA9F}" type="slidenum">
              <a:rPr lang="he-IL" smtClean="0"/>
              <a:pPr/>
              <a:t>5</a:t>
            </a:fld>
            <a:endParaRPr lang="he-IL"/>
          </a:p>
        </p:txBody>
      </p:sp>
    </p:spTree>
    <p:extLst>
      <p:ext uri="{BB962C8B-B14F-4D97-AF65-F5344CB8AC3E}">
        <p14:creationId xmlns:p14="http://schemas.microsoft.com/office/powerpoint/2010/main" val="32448970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Calibri"/>
              <a:ea typeface="Calibri"/>
              <a:cs typeface="Calibri"/>
            </a:endParaRPr>
          </a:p>
        </p:txBody>
      </p:sp>
      <p:sp>
        <p:nvSpPr>
          <p:cNvPr id="4" name="Slide Number Placeholder 3"/>
          <p:cNvSpPr>
            <a:spLocks noGrp="1"/>
          </p:cNvSpPr>
          <p:nvPr>
            <p:ph type="sldNum" sz="quarter" idx="5"/>
          </p:nvPr>
        </p:nvSpPr>
        <p:spPr/>
        <p:txBody>
          <a:bodyPr/>
          <a:lstStyle/>
          <a:p>
            <a:fld id="{F93199CD-3E1B-4AE6-990F-76F925F5EA9F}" type="slidenum">
              <a:rPr lang="he-IL" smtClean="0"/>
              <a:pPr/>
              <a:t>7</a:t>
            </a:fld>
            <a:endParaRPr lang="he-IL"/>
          </a:p>
        </p:txBody>
      </p:sp>
    </p:spTree>
    <p:extLst>
      <p:ext uri="{BB962C8B-B14F-4D97-AF65-F5344CB8AC3E}">
        <p14:creationId xmlns:p14="http://schemas.microsoft.com/office/powerpoint/2010/main" val="33681893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b="1" dirty="0" err="1"/>
              <a:t>Lynxight</a:t>
            </a:r>
            <a:r>
              <a:rPr lang="en-US" dirty="0"/>
              <a:t> </a:t>
            </a:r>
            <a:r>
              <a:rPr lang="en-US" b="1" dirty="0"/>
              <a:t>Safety Turtle</a:t>
            </a:r>
            <a:r>
              <a:rPr lang="en-US" dirty="0"/>
              <a:t> </a:t>
            </a:r>
            <a:r>
              <a:rPr lang="en-US" b="1" dirty="0" err="1"/>
              <a:t>iSwimband</a:t>
            </a:r>
            <a:r>
              <a:rPr lang="en-US" dirty="0"/>
              <a:t> </a:t>
            </a:r>
            <a:r>
              <a:rPr lang="he-IL" dirty="0"/>
              <a:t>מצלמות תת-מימיות לבריכות ציבוריות צמיד מצפצף כשיש מגע עם מים צמיד + אפליקציה ששולחת התראה לאחר זמן מתחת למים ❌ דורש התקנה יקרה, לא נייד ❌ לא מזהה מצוקה אמיתית – רק כניסה למים ❌ תלוי בטלפון סמוך, אין </a:t>
            </a:r>
            <a:r>
              <a:rPr lang="en-US" dirty="0"/>
              <a:t>GPS, </a:t>
            </a:r>
            <a:r>
              <a:rPr lang="he-IL" dirty="0"/>
              <a:t>אין זיהוי מצוקה </a:t>
            </a:r>
          </a:p>
        </p:txBody>
      </p:sp>
      <p:sp>
        <p:nvSpPr>
          <p:cNvPr id="4" name="מציין מיקום של מספר שקופית 3"/>
          <p:cNvSpPr>
            <a:spLocks noGrp="1"/>
          </p:cNvSpPr>
          <p:nvPr>
            <p:ph type="sldNum" sz="quarter" idx="5"/>
          </p:nvPr>
        </p:nvSpPr>
        <p:spPr/>
        <p:txBody>
          <a:bodyPr/>
          <a:lstStyle/>
          <a:p>
            <a:fld id="{F93199CD-3E1B-4AE6-990F-76F925F5EA9F}" type="slidenum">
              <a:rPr lang="he-IL" smtClean="0"/>
              <a:pPr/>
              <a:t>9</a:t>
            </a:fld>
            <a:endParaRPr lang="he-IL"/>
          </a:p>
        </p:txBody>
      </p:sp>
    </p:spTree>
    <p:extLst>
      <p:ext uri="{BB962C8B-B14F-4D97-AF65-F5344CB8AC3E}">
        <p14:creationId xmlns:p14="http://schemas.microsoft.com/office/powerpoint/2010/main" val="2738561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171450" indent="-171450">
              <a:lnSpc>
                <a:spcPct val="150000"/>
              </a:lnSpc>
              <a:spcBef>
                <a:spcPts val="1800"/>
              </a:spcBef>
              <a:buFont typeface="Arial,Sans-Serif"/>
              <a:buChar char="•"/>
            </a:pPr>
            <a:r>
              <a:rPr lang="he-IL" b="1" dirty="0"/>
              <a:t>פתרון אישי ונייד</a:t>
            </a:r>
            <a:r>
              <a:rPr lang="he-IL" dirty="0"/>
              <a:t>: בניגוד למערכות מבוססות מצלמות המותקנות בבריכות, הצמיד שלנו מלווה את המשתמש בכל סביבה – </a:t>
            </a:r>
            <a:r>
              <a:rPr lang="he-IL" b="1" dirty="0"/>
              <a:t>בריכה פרטית, ציבורית או ים</a:t>
            </a:r>
            <a:r>
              <a:rPr lang="he-IL" dirty="0"/>
              <a:t>.</a:t>
            </a:r>
            <a:endParaRPr lang="en-US" dirty="0"/>
          </a:p>
          <a:p>
            <a:pPr marL="171450" indent="-171450">
              <a:lnSpc>
                <a:spcPct val="150000"/>
              </a:lnSpc>
              <a:spcBef>
                <a:spcPts val="1800"/>
              </a:spcBef>
              <a:buFont typeface="Arial,Sans-Serif"/>
              <a:buChar char="•"/>
            </a:pPr>
            <a:r>
              <a:rPr lang="he-IL" b="1" dirty="0">
                <a:latin typeface="Tahoma"/>
                <a:ea typeface="Tahoma"/>
                <a:cs typeface="Tahoma"/>
              </a:rPr>
              <a:t>זיהוי מצוקה בזמן אמת</a:t>
            </a:r>
            <a:r>
              <a:rPr lang="he-IL" dirty="0">
                <a:latin typeface="Tahoma"/>
                <a:ea typeface="Tahoma"/>
                <a:cs typeface="Tahoma"/>
              </a:rPr>
              <a:t>: שילוב חיישנים מתקדם מאפשר זיהוי מהיר ומדויק של מצבי טביעה, ללא תלות במערכות חיצוניות.</a:t>
            </a:r>
            <a:endParaRPr lang="en-US" dirty="0">
              <a:latin typeface="Tahoma"/>
              <a:ea typeface="Tahoma"/>
              <a:cs typeface="Tahoma"/>
            </a:endParaRPr>
          </a:p>
          <a:p>
            <a:pPr marL="171450" indent="-171450">
              <a:lnSpc>
                <a:spcPct val="150000"/>
              </a:lnSpc>
              <a:spcBef>
                <a:spcPts val="1800"/>
              </a:spcBef>
              <a:buFont typeface="Arial,Sans-Serif"/>
              <a:buChar char="•"/>
            </a:pPr>
            <a:r>
              <a:rPr lang="he-IL" b="1" dirty="0">
                <a:latin typeface="Tahoma"/>
                <a:ea typeface="Tahoma"/>
                <a:cs typeface="Tahoma"/>
              </a:rPr>
              <a:t>התראה עם מיקום מדויק</a:t>
            </a:r>
            <a:r>
              <a:rPr lang="he-IL" dirty="0">
                <a:latin typeface="Tahoma"/>
                <a:ea typeface="Tahoma"/>
                <a:cs typeface="Tahoma"/>
              </a:rPr>
              <a:t>: שליחת התראה מיידית עם נתוני </a:t>
            </a:r>
            <a:r>
              <a:rPr lang="en-US" dirty="0">
                <a:latin typeface="Tahoma"/>
                <a:ea typeface="Tahoma"/>
                <a:cs typeface="Tahoma"/>
              </a:rPr>
              <a:t>GPS </a:t>
            </a:r>
            <a:r>
              <a:rPr lang="he-IL" dirty="0">
                <a:latin typeface="Tahoma"/>
                <a:ea typeface="Tahoma"/>
                <a:cs typeface="Tahoma"/>
              </a:rPr>
              <a:t>מאפשרת הגעה מהירה למקום האירוע, מה שמגדיל את סיכויי ההצלה.</a:t>
            </a:r>
            <a:endParaRPr lang="en-US" dirty="0">
              <a:latin typeface="Tahoma"/>
              <a:ea typeface="Tahoma"/>
              <a:cs typeface="Tahoma"/>
            </a:endParaRPr>
          </a:p>
          <a:p>
            <a:pPr marL="171450" indent="-171450">
              <a:lnSpc>
                <a:spcPct val="150000"/>
              </a:lnSpc>
              <a:spcBef>
                <a:spcPts val="1800"/>
              </a:spcBef>
              <a:buFont typeface="Arial,Sans-Serif"/>
              <a:buChar char="•"/>
            </a:pPr>
            <a:r>
              <a:rPr lang="he-IL" b="1" dirty="0">
                <a:latin typeface="Tahoma"/>
                <a:ea typeface="Tahoma"/>
                <a:cs typeface="Tahoma"/>
              </a:rPr>
              <a:t>קל, נוח ועמיד במים: </a:t>
            </a:r>
            <a:r>
              <a:rPr lang="he-IL" dirty="0">
                <a:latin typeface="Tahoma"/>
                <a:ea typeface="Tahoma"/>
                <a:cs typeface="Tahoma"/>
              </a:rPr>
              <a:t>עיצוב פשוט, מותאם לילדים ולמבוגרים בעל עמידות מלאה במים, ללא צורך בתחזוקה מסובכת.</a:t>
            </a:r>
            <a:endParaRPr lang="en-US" dirty="0">
              <a:latin typeface="Tahoma"/>
              <a:ea typeface="Tahoma"/>
              <a:cs typeface="Tahoma"/>
            </a:endParaRPr>
          </a:p>
          <a:p>
            <a:pPr marL="171450" indent="-171450">
              <a:lnSpc>
                <a:spcPct val="150000"/>
              </a:lnSpc>
              <a:spcBef>
                <a:spcPts val="1800"/>
              </a:spcBef>
              <a:buFont typeface="Arial,Sans-Serif"/>
              <a:buChar char="•"/>
            </a:pPr>
            <a:r>
              <a:rPr lang="he-IL" b="1" dirty="0">
                <a:latin typeface="Tahoma"/>
                <a:ea typeface="Tahoma"/>
                <a:cs typeface="Tahoma"/>
              </a:rPr>
              <a:t>מחיר נגיש וערך גבוה:</a:t>
            </a:r>
            <a:endParaRPr lang="en-US" dirty="0">
              <a:latin typeface="Tahoma"/>
              <a:ea typeface="Tahoma"/>
              <a:cs typeface="Tahoma"/>
            </a:endParaRPr>
          </a:p>
          <a:p>
            <a:pPr marL="171450" indent="-171450">
              <a:lnSpc>
                <a:spcPct val="150000"/>
              </a:lnSpc>
              <a:spcBef>
                <a:spcPts val="1800"/>
              </a:spcBef>
              <a:buFont typeface="Arial,Sans-Serif"/>
              <a:buChar char="•"/>
            </a:pPr>
            <a:r>
              <a:rPr lang="he-IL" dirty="0">
                <a:latin typeface="Tahoma"/>
                <a:ea typeface="Tahoma"/>
                <a:cs typeface="Tahoma"/>
              </a:rPr>
              <a:t>פתרון זול יותר ממערכות בריכה חכמות, עם שימוש אישי ומנוי חודשי נמוך.</a:t>
            </a:r>
            <a:endParaRPr lang="en-US" dirty="0">
              <a:latin typeface="Tahoma"/>
              <a:ea typeface="Tahoma"/>
              <a:cs typeface="Tahoma"/>
            </a:endParaRPr>
          </a:p>
          <a:p>
            <a:pPr marL="171450" indent="-171450">
              <a:lnSpc>
                <a:spcPct val="150000"/>
              </a:lnSpc>
              <a:spcBef>
                <a:spcPts val="1800"/>
              </a:spcBef>
              <a:buFont typeface="Arial,Sans-Serif"/>
              <a:buChar char="•"/>
            </a:pPr>
            <a:r>
              <a:rPr lang="he-IL" dirty="0">
                <a:latin typeface="Tahoma"/>
                <a:ea typeface="Tahoma"/>
                <a:cs typeface="Tahoma"/>
              </a:rPr>
              <a:t>מעניק ביטחון הורי משמעותי ללא התקנות יקרות או צורך בתחזוקה שוטפת.</a:t>
            </a:r>
          </a:p>
          <a:p>
            <a:r>
              <a:rPr lang="he-IL" dirty="0">
                <a:latin typeface="Tahoma"/>
                <a:ea typeface="Tahoma"/>
                <a:cs typeface="Tahoma"/>
              </a:rPr>
              <a:t>מעניק ביטחון הורי משמעותי ללא התקנות יקרות או צורך בתחזוקה שוטפת.</a:t>
            </a:r>
          </a:p>
          <a:p>
            <a:endParaRPr lang="he-IL" dirty="0"/>
          </a:p>
        </p:txBody>
      </p:sp>
      <p:sp>
        <p:nvSpPr>
          <p:cNvPr id="4" name="מציין מיקום של מספר שקופית 3"/>
          <p:cNvSpPr>
            <a:spLocks noGrp="1"/>
          </p:cNvSpPr>
          <p:nvPr>
            <p:ph type="sldNum" sz="quarter" idx="5"/>
          </p:nvPr>
        </p:nvSpPr>
        <p:spPr/>
        <p:txBody>
          <a:bodyPr/>
          <a:lstStyle/>
          <a:p>
            <a:fld id="{F93199CD-3E1B-4AE6-990F-76F925F5EA9F}" type="slidenum">
              <a:rPr lang="he-IL" smtClean="0"/>
              <a:pPr/>
              <a:t>10</a:t>
            </a:fld>
            <a:endParaRPr lang="he-IL"/>
          </a:p>
        </p:txBody>
      </p:sp>
    </p:spTree>
    <p:extLst>
      <p:ext uri="{BB962C8B-B14F-4D97-AF65-F5344CB8AC3E}">
        <p14:creationId xmlns:p14="http://schemas.microsoft.com/office/powerpoint/2010/main" val="2620075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err="1">
                <a:latin typeface="Tahoma"/>
                <a:ea typeface="Tahoma"/>
                <a:cs typeface="Tahoma"/>
              </a:rPr>
              <a:t>בריכות</a:t>
            </a:r>
            <a:r>
              <a:rPr lang="en-US" b="1" dirty="0">
                <a:latin typeface="Tahoma"/>
                <a:ea typeface="Tahoma"/>
                <a:cs typeface="Tahoma"/>
              </a:rPr>
              <a:t> </a:t>
            </a:r>
            <a:r>
              <a:rPr lang="en-US" b="1" dirty="0" err="1">
                <a:latin typeface="Tahoma"/>
                <a:ea typeface="Tahoma"/>
                <a:cs typeface="Tahoma"/>
              </a:rPr>
              <a:t>קבועות</a:t>
            </a:r>
            <a:r>
              <a:rPr lang="en-US" b="1" dirty="0">
                <a:latin typeface="Tahoma"/>
                <a:ea typeface="Tahoma"/>
                <a:cs typeface="Tahoma"/>
              </a:rPr>
              <a:t> (</a:t>
            </a:r>
            <a:r>
              <a:rPr lang="en-US" b="1" dirty="0" err="1">
                <a:latin typeface="Tahoma"/>
                <a:ea typeface="Tahoma"/>
                <a:cs typeface="Tahoma"/>
              </a:rPr>
              <a:t>בטון</a:t>
            </a:r>
            <a:r>
              <a:rPr lang="en-US" b="1" dirty="0">
                <a:latin typeface="Tahoma"/>
                <a:ea typeface="Tahoma"/>
                <a:cs typeface="Tahoma"/>
              </a:rPr>
              <a:t>, </a:t>
            </a:r>
            <a:r>
              <a:rPr lang="en-US" b="1" dirty="0" err="1">
                <a:latin typeface="Tahoma"/>
                <a:ea typeface="Tahoma"/>
                <a:cs typeface="Tahoma"/>
              </a:rPr>
              <a:t>פיברגלס</a:t>
            </a:r>
            <a:r>
              <a:rPr lang="en-US" b="1" dirty="0">
                <a:latin typeface="Tahoma"/>
                <a:ea typeface="Tahoma"/>
                <a:cs typeface="Tahoma"/>
              </a:rPr>
              <a:t>, </a:t>
            </a:r>
            <a:r>
              <a:rPr lang="en-US" b="1" dirty="0" err="1">
                <a:latin typeface="Tahoma"/>
                <a:ea typeface="Tahoma"/>
                <a:cs typeface="Tahoma"/>
              </a:rPr>
              <a:t>מתועשות</a:t>
            </a:r>
            <a:r>
              <a:rPr lang="en-US" b="1" dirty="0">
                <a:latin typeface="Tahoma"/>
                <a:ea typeface="Tahoma"/>
                <a:cs typeface="Tahoma"/>
              </a:rPr>
              <a:t>)</a:t>
            </a:r>
            <a:r>
              <a:rPr lang="en-US" dirty="0">
                <a:latin typeface="Tahoma"/>
                <a:ea typeface="Tahoma"/>
                <a:cs typeface="Tahoma"/>
              </a:rPr>
              <a:t>: </a:t>
            </a:r>
            <a:r>
              <a:rPr lang="en-US" dirty="0" err="1">
                <a:latin typeface="Tahoma"/>
                <a:ea typeface="Tahoma"/>
                <a:cs typeface="Tahoma"/>
              </a:rPr>
              <a:t>נכון</a:t>
            </a:r>
            <a:r>
              <a:rPr lang="en-US" dirty="0">
                <a:latin typeface="Tahoma"/>
                <a:ea typeface="Tahoma"/>
                <a:cs typeface="Tahoma"/>
              </a:rPr>
              <a:t> ל-2023, </a:t>
            </a:r>
            <a:r>
              <a:rPr lang="en-US" dirty="0" err="1">
                <a:latin typeface="Tahoma"/>
                <a:ea typeface="Tahoma"/>
                <a:cs typeface="Tahoma"/>
              </a:rPr>
              <a:t>בישראל</a:t>
            </a:r>
            <a:r>
              <a:rPr lang="en-US" dirty="0">
                <a:latin typeface="Tahoma"/>
                <a:ea typeface="Tahoma"/>
                <a:cs typeface="Tahoma"/>
              </a:rPr>
              <a:t> </a:t>
            </a:r>
            <a:r>
              <a:rPr lang="en-US" dirty="0" err="1">
                <a:latin typeface="Tahoma"/>
                <a:ea typeface="Tahoma"/>
                <a:cs typeface="Tahoma"/>
              </a:rPr>
              <a:t>יש</a:t>
            </a:r>
            <a:r>
              <a:rPr lang="en-US" dirty="0">
                <a:latin typeface="Tahoma"/>
                <a:ea typeface="Tahoma"/>
                <a:cs typeface="Tahoma"/>
              </a:rPr>
              <a:t> כ-38,000 </a:t>
            </a:r>
            <a:r>
              <a:rPr lang="en-US" dirty="0" err="1">
                <a:latin typeface="Tahoma"/>
                <a:ea typeface="Tahoma"/>
                <a:cs typeface="Tahoma"/>
              </a:rPr>
              <a:t>בריכות</a:t>
            </a:r>
            <a:r>
              <a:rPr lang="en-US" dirty="0">
                <a:latin typeface="Tahoma"/>
                <a:ea typeface="Tahoma"/>
                <a:cs typeface="Tahoma"/>
              </a:rPr>
              <a:t> </a:t>
            </a:r>
            <a:r>
              <a:rPr lang="en-US" dirty="0" err="1">
                <a:latin typeface="Tahoma"/>
                <a:ea typeface="Tahoma"/>
                <a:cs typeface="Tahoma"/>
              </a:rPr>
              <a:t>פרטיות</a:t>
            </a:r>
            <a:r>
              <a:rPr lang="en-US" dirty="0">
                <a:latin typeface="Tahoma"/>
                <a:ea typeface="Tahoma"/>
                <a:cs typeface="Tahoma"/>
              </a:rPr>
              <a:t> </a:t>
            </a:r>
            <a:r>
              <a:rPr lang="en-US" dirty="0" err="1">
                <a:latin typeface="Tahoma"/>
                <a:ea typeface="Tahoma"/>
                <a:cs typeface="Tahoma"/>
              </a:rPr>
              <a:t>קבועות</a:t>
            </a:r>
            <a:r>
              <a:rPr lang="en-US" dirty="0">
                <a:latin typeface="Tahoma"/>
                <a:ea typeface="Tahoma"/>
                <a:cs typeface="Tahoma"/>
              </a:rPr>
              <a:t>. </a:t>
            </a:r>
            <a:r>
              <a:rPr lang="en-US" dirty="0" err="1">
                <a:latin typeface="Tahoma"/>
                <a:ea typeface="Tahoma"/>
                <a:cs typeface="Tahoma"/>
                <a:hlinkClick r:id="rId3"/>
              </a:rPr>
              <a:t>פורטל</a:t>
            </a:r>
            <a:r>
              <a:rPr lang="en-US" dirty="0">
                <a:latin typeface="Tahoma"/>
                <a:ea typeface="Tahoma"/>
                <a:cs typeface="Tahoma"/>
                <a:hlinkClick r:id="rId3"/>
              </a:rPr>
              <a:t> </a:t>
            </a:r>
            <a:r>
              <a:rPr lang="en-US" dirty="0" err="1">
                <a:latin typeface="Tahoma"/>
                <a:ea typeface="Tahoma"/>
                <a:cs typeface="Tahoma"/>
                <a:hlinkClick r:id="rId3"/>
              </a:rPr>
              <a:t>בריכות</a:t>
            </a:r>
            <a:r>
              <a:rPr lang="en-US" dirty="0">
                <a:latin typeface="Tahoma"/>
                <a:ea typeface="Tahoma"/>
                <a:cs typeface="Tahoma"/>
                <a:hlinkClick r:id="rId3"/>
              </a:rPr>
              <a:t> </a:t>
            </a:r>
            <a:r>
              <a:rPr lang="en-US" dirty="0" err="1">
                <a:latin typeface="Tahoma"/>
                <a:ea typeface="Tahoma"/>
                <a:cs typeface="Tahoma"/>
                <a:hlinkClick r:id="rId3"/>
              </a:rPr>
              <a:t>שחייה</a:t>
            </a:r>
            <a:r>
              <a:rPr lang="en-US" dirty="0">
                <a:latin typeface="Tahoma"/>
                <a:ea typeface="Tahoma"/>
                <a:cs typeface="Tahoma"/>
                <a:hlinkClick r:id="rId3"/>
              </a:rPr>
              <a:t>, </a:t>
            </a:r>
            <a:r>
              <a:rPr lang="en-US" dirty="0" err="1">
                <a:latin typeface="Tahoma"/>
                <a:ea typeface="Tahoma"/>
                <a:cs typeface="Tahoma"/>
                <a:hlinkClick r:id="rId3"/>
              </a:rPr>
              <a:t>ספורט</a:t>
            </a:r>
            <a:r>
              <a:rPr lang="en-US" dirty="0">
                <a:latin typeface="Tahoma"/>
                <a:ea typeface="Tahoma"/>
                <a:cs typeface="Tahoma"/>
                <a:hlinkClick r:id="rId3"/>
              </a:rPr>
              <a:t> </a:t>
            </a:r>
            <a:r>
              <a:rPr lang="en-US" dirty="0" err="1">
                <a:latin typeface="Tahoma"/>
                <a:ea typeface="Tahoma"/>
                <a:cs typeface="Tahoma"/>
                <a:hlinkClick r:id="rId3"/>
              </a:rPr>
              <a:t>וחופי</a:t>
            </a:r>
            <a:r>
              <a:rPr lang="en-US" dirty="0">
                <a:latin typeface="Tahoma"/>
                <a:ea typeface="Tahoma"/>
                <a:cs typeface="Tahoma"/>
                <a:hlinkClick r:id="rId3"/>
              </a:rPr>
              <a:t> </a:t>
            </a:r>
            <a:r>
              <a:rPr lang="en-US" dirty="0" err="1">
                <a:latin typeface="Tahoma"/>
                <a:ea typeface="Tahoma"/>
                <a:cs typeface="Tahoma"/>
                <a:hlinkClick r:id="rId3"/>
              </a:rPr>
              <a:t>רחצה</a:t>
            </a:r>
            <a:endParaRPr lang="en-US" dirty="0">
              <a:latin typeface="Tahoma"/>
              <a:ea typeface="Tahoma"/>
              <a:cs typeface="Tahoma"/>
              <a:hlinkClick r:id="rId3"/>
            </a:endParaRPr>
          </a:p>
          <a:p>
            <a:endParaRPr lang="en-US" dirty="0"/>
          </a:p>
          <a:p>
            <a:pPr marL="0" marR="0" lvl="0" indent="0" algn="r" defTabSz="914400" rtl="1" eaLnBrk="1" fontAlgn="auto" latinLnBrk="0" hangingPunct="1">
              <a:lnSpc>
                <a:spcPct val="100000"/>
              </a:lnSpc>
              <a:spcBef>
                <a:spcPts val="0"/>
              </a:spcBef>
              <a:spcAft>
                <a:spcPts val="0"/>
              </a:spcAft>
              <a:buClrTx/>
              <a:buSzTx/>
              <a:buFontTx/>
              <a:buNone/>
              <a:tabLst/>
              <a:defRPr/>
            </a:pPr>
            <a:r>
              <a:rPr lang="he-IL" dirty="0">
                <a:latin typeface="Gisha"/>
                <a:ea typeface="Tahoma"/>
                <a:cs typeface="Gisha"/>
              </a:rPr>
              <a:t>משפחות עם בריכות פרטיות </a:t>
            </a:r>
            <a:br>
              <a:rPr lang="he-IL" dirty="0">
                <a:latin typeface="Gisha"/>
                <a:ea typeface="Tahoma"/>
                <a:cs typeface="Gisha"/>
              </a:rPr>
            </a:br>
            <a:r>
              <a:rPr lang="he-IL" dirty="0">
                <a:latin typeface="Gisha"/>
                <a:ea typeface="Tahoma"/>
                <a:cs typeface="Gisha"/>
              </a:rPr>
              <a:t>   • בעלי בריכות קבועות </a:t>
            </a:r>
            <a:br>
              <a:rPr lang="he-IL" dirty="0">
                <a:latin typeface="Gisha"/>
                <a:ea typeface="Tahoma"/>
                <a:cs typeface="Gisha"/>
              </a:rPr>
            </a:br>
            <a:r>
              <a:rPr lang="he-IL" dirty="0">
                <a:latin typeface="Gisha"/>
                <a:ea typeface="Tahoma"/>
                <a:cs typeface="Gisha"/>
              </a:rPr>
              <a:t>   • משתמשי בריכות עונתיות (גומי/מתנפחות)</a:t>
            </a:r>
          </a:p>
          <a:p>
            <a:pPr marL="0" marR="0" lvl="0" indent="0" algn="r" defTabSz="914400" rtl="1" eaLnBrk="1" fontAlgn="auto" latinLnBrk="0" hangingPunct="1">
              <a:lnSpc>
                <a:spcPct val="100000"/>
              </a:lnSpc>
              <a:spcBef>
                <a:spcPts val="0"/>
              </a:spcBef>
              <a:spcAft>
                <a:spcPts val="0"/>
              </a:spcAft>
              <a:buClrTx/>
              <a:buSzTx/>
              <a:buFontTx/>
              <a:buNone/>
              <a:tabLst/>
              <a:defRPr/>
            </a:pPr>
            <a:r>
              <a:rPr lang="he-IL" dirty="0">
                <a:latin typeface="Gisha"/>
                <a:ea typeface="Tahoma"/>
                <a:cs typeface="Gisha"/>
              </a:rPr>
              <a:t>   • הורים המחפשים שקט נפשי בזמן פעילויות מים</a:t>
            </a:r>
            <a:endParaRPr lang="en-US" dirty="0"/>
          </a:p>
          <a:p>
            <a:endParaRPr lang="en-US" dirty="0"/>
          </a:p>
        </p:txBody>
      </p:sp>
      <p:sp>
        <p:nvSpPr>
          <p:cNvPr id="4" name="Slide Number Placeholder 3"/>
          <p:cNvSpPr>
            <a:spLocks noGrp="1"/>
          </p:cNvSpPr>
          <p:nvPr>
            <p:ph type="sldNum" sz="quarter" idx="5"/>
          </p:nvPr>
        </p:nvSpPr>
        <p:spPr/>
        <p:txBody>
          <a:bodyPr/>
          <a:lstStyle/>
          <a:p>
            <a:fld id="{F93199CD-3E1B-4AE6-990F-76F925F5EA9F}" type="slidenum">
              <a:rPr lang="he-IL" smtClean="0"/>
              <a:pPr/>
              <a:t>11</a:t>
            </a:fld>
            <a:endParaRPr lang="he-IL"/>
          </a:p>
        </p:txBody>
      </p:sp>
    </p:spTree>
    <p:extLst>
      <p:ext uri="{BB962C8B-B14F-4D97-AF65-F5344CB8AC3E}">
        <p14:creationId xmlns:p14="http://schemas.microsoft.com/office/powerpoint/2010/main" val="20683923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latin typeface="Tahoma"/>
                <a:ea typeface="Tahoma"/>
                <a:cs typeface="Tahoma"/>
                <a:hlinkClick r:id="rId3"/>
              </a:rPr>
              <a:t>יוקר</a:t>
            </a:r>
            <a:r>
              <a:rPr lang="en-US" dirty="0">
                <a:latin typeface="Tahoma"/>
                <a:ea typeface="Tahoma"/>
                <a:cs typeface="Tahoma"/>
                <a:hlinkClick r:id="rId3"/>
              </a:rPr>
              <a:t> </a:t>
            </a:r>
            <a:r>
              <a:rPr lang="en-US" dirty="0" err="1">
                <a:latin typeface="Tahoma"/>
                <a:ea typeface="Tahoma"/>
                <a:cs typeface="Tahoma"/>
                <a:hlinkClick r:id="rId3"/>
              </a:rPr>
              <a:t>המחייה</a:t>
            </a:r>
            <a:r>
              <a:rPr lang="en-US" dirty="0">
                <a:latin typeface="Tahoma"/>
                <a:ea typeface="Tahoma"/>
                <a:cs typeface="Tahoma"/>
                <a:hlinkClick r:id="rId3"/>
              </a:rPr>
              <a:t> </a:t>
            </a:r>
            <a:r>
              <a:rPr lang="en-US" dirty="0" err="1">
                <a:latin typeface="Tahoma"/>
                <a:ea typeface="Tahoma"/>
                <a:cs typeface="Tahoma"/>
                <a:hlinkClick r:id="rId3"/>
              </a:rPr>
              <a:t>גם</a:t>
            </a:r>
            <a:r>
              <a:rPr lang="en-US" dirty="0">
                <a:latin typeface="Tahoma"/>
                <a:ea typeface="Tahoma"/>
                <a:cs typeface="Tahoma"/>
                <a:hlinkClick r:id="rId3"/>
              </a:rPr>
              <a:t> </a:t>
            </a:r>
            <a:r>
              <a:rPr lang="en-US" dirty="0" err="1">
                <a:latin typeface="Tahoma"/>
                <a:ea typeface="Tahoma"/>
                <a:cs typeface="Tahoma"/>
                <a:hlinkClick r:id="rId3"/>
              </a:rPr>
              <a:t>כאן</a:t>
            </a:r>
            <a:r>
              <a:rPr lang="en-US" dirty="0">
                <a:latin typeface="Tahoma"/>
                <a:ea typeface="Tahoma"/>
                <a:cs typeface="Tahoma"/>
                <a:hlinkClick r:id="rId3"/>
              </a:rPr>
              <a:t>: </a:t>
            </a:r>
            <a:r>
              <a:rPr lang="en-US" dirty="0" err="1">
                <a:latin typeface="Tahoma"/>
                <a:ea typeface="Tahoma"/>
                <a:cs typeface="Tahoma"/>
                <a:hlinkClick r:id="rId3"/>
              </a:rPr>
              <a:t>כמה</a:t>
            </a:r>
            <a:r>
              <a:rPr lang="en-US" dirty="0">
                <a:latin typeface="Tahoma"/>
                <a:ea typeface="Tahoma"/>
                <a:cs typeface="Tahoma"/>
                <a:hlinkClick r:id="rId3"/>
              </a:rPr>
              <a:t> </a:t>
            </a:r>
            <a:r>
              <a:rPr lang="en-US" dirty="0" err="1">
                <a:latin typeface="Tahoma"/>
                <a:ea typeface="Tahoma"/>
                <a:cs typeface="Tahoma"/>
                <a:hlinkClick r:id="rId3"/>
              </a:rPr>
              <a:t>נוציא</a:t>
            </a:r>
            <a:r>
              <a:rPr lang="en-US" dirty="0">
                <a:latin typeface="Tahoma"/>
                <a:ea typeface="Tahoma"/>
                <a:cs typeface="Tahoma"/>
                <a:hlinkClick r:id="rId3"/>
              </a:rPr>
              <a:t> </a:t>
            </a:r>
            <a:r>
              <a:rPr lang="en-US" dirty="0" err="1">
                <a:latin typeface="Tahoma"/>
                <a:ea typeface="Tahoma"/>
                <a:cs typeface="Tahoma"/>
                <a:hlinkClick r:id="rId3"/>
              </a:rPr>
              <a:t>השנה</a:t>
            </a:r>
            <a:r>
              <a:rPr lang="en-US" dirty="0">
                <a:latin typeface="Tahoma"/>
                <a:ea typeface="Tahoma"/>
                <a:cs typeface="Tahoma"/>
                <a:hlinkClick r:id="rId3"/>
              </a:rPr>
              <a:t> </a:t>
            </a:r>
            <a:r>
              <a:rPr lang="en-US" dirty="0" err="1">
                <a:latin typeface="Tahoma"/>
                <a:ea typeface="Tahoma"/>
                <a:cs typeface="Tahoma"/>
                <a:hlinkClick r:id="rId3"/>
              </a:rPr>
              <a:t>על</a:t>
            </a:r>
            <a:r>
              <a:rPr lang="en-US" dirty="0">
                <a:latin typeface="Tahoma"/>
                <a:ea typeface="Tahoma"/>
                <a:cs typeface="Tahoma"/>
                <a:hlinkClick r:id="rId3"/>
              </a:rPr>
              <a:t> </a:t>
            </a:r>
            <a:r>
              <a:rPr lang="en-US" dirty="0" err="1">
                <a:latin typeface="Tahoma"/>
                <a:ea typeface="Tahoma"/>
                <a:cs typeface="Tahoma"/>
                <a:hlinkClick r:id="rId3"/>
              </a:rPr>
              <a:t>בריכות</a:t>
            </a:r>
            <a:r>
              <a:rPr lang="en-US" dirty="0">
                <a:latin typeface="Tahoma"/>
                <a:ea typeface="Tahoma"/>
                <a:cs typeface="Tahoma"/>
                <a:hlinkClick r:id="rId3"/>
              </a:rPr>
              <a:t> </a:t>
            </a:r>
            <a:r>
              <a:rPr lang="en-US" dirty="0" err="1">
                <a:latin typeface="Tahoma"/>
                <a:ea typeface="Tahoma"/>
                <a:cs typeface="Tahoma"/>
                <a:hlinkClick r:id="rId3"/>
              </a:rPr>
              <a:t>השחייה</a:t>
            </a:r>
            <a:r>
              <a:rPr lang="en-US" dirty="0">
                <a:latin typeface="Tahoma"/>
                <a:ea typeface="Tahoma"/>
                <a:cs typeface="Tahoma"/>
                <a:hlinkClick r:id="rId3"/>
              </a:rPr>
              <a:t>? - </a:t>
            </a:r>
            <a:r>
              <a:rPr lang="en-US" dirty="0" err="1">
                <a:latin typeface="Tahoma"/>
                <a:ea typeface="Tahoma"/>
                <a:cs typeface="Tahoma"/>
                <a:hlinkClick r:id="rId3"/>
              </a:rPr>
              <a:t>אייס</a:t>
            </a:r>
            <a:endParaRPr lang="en-US" dirty="0"/>
          </a:p>
          <a:p>
            <a:r>
              <a:rPr lang="en-US" dirty="0" err="1">
                <a:latin typeface="Tahoma"/>
                <a:ea typeface="Tahoma"/>
                <a:cs typeface="Tahoma"/>
                <a:hlinkClick r:id="rId4"/>
              </a:rPr>
              <a:t>פורטל</a:t>
            </a:r>
            <a:r>
              <a:rPr lang="en-US" dirty="0">
                <a:latin typeface="Tahoma"/>
                <a:ea typeface="Tahoma"/>
                <a:cs typeface="Tahoma"/>
                <a:hlinkClick r:id="rId4"/>
              </a:rPr>
              <a:t> </a:t>
            </a:r>
            <a:r>
              <a:rPr lang="en-US" dirty="0" err="1">
                <a:latin typeface="Tahoma"/>
                <a:ea typeface="Tahoma"/>
                <a:cs typeface="Tahoma"/>
                <a:hlinkClick r:id="rId4"/>
              </a:rPr>
              <a:t>בריכות</a:t>
            </a:r>
            <a:r>
              <a:rPr lang="en-US" dirty="0">
                <a:latin typeface="Tahoma"/>
                <a:ea typeface="Tahoma"/>
                <a:cs typeface="Tahoma"/>
                <a:hlinkClick r:id="rId4"/>
              </a:rPr>
              <a:t> </a:t>
            </a:r>
            <a:r>
              <a:rPr lang="en-US" dirty="0" err="1">
                <a:latin typeface="Tahoma"/>
                <a:ea typeface="Tahoma"/>
                <a:cs typeface="Tahoma"/>
                <a:hlinkClick r:id="rId4"/>
              </a:rPr>
              <a:t>שחייה</a:t>
            </a:r>
            <a:r>
              <a:rPr lang="en-US" dirty="0">
                <a:latin typeface="Tahoma"/>
                <a:ea typeface="Tahoma"/>
                <a:cs typeface="Tahoma"/>
                <a:hlinkClick r:id="rId4"/>
              </a:rPr>
              <a:t>, </a:t>
            </a:r>
            <a:r>
              <a:rPr lang="en-US" dirty="0" err="1">
                <a:latin typeface="Tahoma"/>
                <a:ea typeface="Tahoma"/>
                <a:cs typeface="Tahoma"/>
                <a:hlinkClick r:id="rId4"/>
              </a:rPr>
              <a:t>ספורט</a:t>
            </a:r>
            <a:r>
              <a:rPr lang="en-US" dirty="0">
                <a:latin typeface="Tahoma"/>
                <a:ea typeface="Tahoma"/>
                <a:cs typeface="Tahoma"/>
                <a:hlinkClick r:id="rId4"/>
              </a:rPr>
              <a:t> </a:t>
            </a:r>
            <a:r>
              <a:rPr lang="en-US" dirty="0" err="1">
                <a:latin typeface="Tahoma"/>
                <a:ea typeface="Tahoma"/>
                <a:cs typeface="Tahoma"/>
                <a:hlinkClick r:id="rId4"/>
              </a:rPr>
              <a:t>וחופי</a:t>
            </a:r>
            <a:r>
              <a:rPr lang="en-US" dirty="0">
                <a:latin typeface="Tahoma"/>
                <a:ea typeface="Tahoma"/>
                <a:cs typeface="Tahoma"/>
                <a:hlinkClick r:id="rId4"/>
              </a:rPr>
              <a:t> </a:t>
            </a:r>
            <a:r>
              <a:rPr lang="en-US" dirty="0" err="1">
                <a:latin typeface="Tahoma"/>
                <a:ea typeface="Tahoma"/>
                <a:cs typeface="Tahoma"/>
                <a:hlinkClick r:id="rId4"/>
              </a:rPr>
              <a:t>רחצה</a:t>
            </a:r>
            <a:endParaRPr lang="en-US" dirty="0">
              <a:latin typeface="Tahoma"/>
              <a:ea typeface="Tahoma"/>
              <a:cs typeface="Tahoma"/>
            </a:endParaRPr>
          </a:p>
          <a:p>
            <a:r>
              <a:rPr lang="en-US" dirty="0"/>
              <a:t>https://bizzness.net/%D7%A8%D7%92%D7%A2-%D7%9C%D7%A4%D7%A0%D7%99-%D7%94%D7%94%D7%9C%D7%99%D7%9B%D7%94-%D7%9C%D7%99%D7%9D-%D7%94%D7%A0%D7%94-%D7%94%D7%A0%D7%AA%D7%95%D7%A0%D7%99%D7%9D-109-%D7%99%D7%9C%D7%93%D7%99%D7%9D/</a:t>
            </a:r>
            <a:endParaRPr lang="he-IL" dirty="0"/>
          </a:p>
          <a:p>
            <a:r>
              <a:rPr lang="en-US" dirty="0"/>
              <a:t>https://publichealth.doctorsonly.co.il/2014/11/87647/</a:t>
            </a:r>
            <a:endParaRPr lang="he-IL"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F93199CD-3E1B-4AE6-990F-76F925F5EA9F}" type="slidenum">
              <a:rPr lang="he-IL" smtClean="0"/>
              <a:pPr/>
              <a:t>12</a:t>
            </a:fld>
            <a:endParaRPr lang="he-IL"/>
          </a:p>
        </p:txBody>
      </p:sp>
    </p:spTree>
    <p:extLst>
      <p:ext uri="{BB962C8B-B14F-4D97-AF65-F5344CB8AC3E}">
        <p14:creationId xmlns:p14="http://schemas.microsoft.com/office/powerpoint/2010/main" val="28013029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שקופית כותרת">
    <p:bg>
      <p:bgPr>
        <a:gradFill>
          <a:gsLst>
            <a:gs pos="10000">
              <a:srgbClr val="06171C"/>
            </a:gs>
            <a:gs pos="100000">
              <a:srgbClr val="134251"/>
            </a:gs>
            <a:gs pos="65000">
              <a:srgbClr val="134251"/>
            </a:gs>
          </a:gsLst>
          <a:lin ang="13500000" scaled="0"/>
        </a:gradFill>
        <a:effectLst/>
      </p:bgPr>
    </p:bg>
    <p:spTree>
      <p:nvGrpSpPr>
        <p:cNvPr id="1" name=""/>
        <p:cNvGrpSpPr/>
        <p:nvPr/>
      </p:nvGrpSpPr>
      <p:grpSpPr>
        <a:xfrm>
          <a:off x="0" y="0"/>
          <a:ext cx="0" cy="0"/>
          <a:chOff x="0" y="0"/>
          <a:chExt cx="0" cy="0"/>
        </a:xfrm>
      </p:grpSpPr>
      <p:pic>
        <p:nvPicPr>
          <p:cNvPr id="9" name="תמונה 8" descr="גל אוקיינוס גדול"/>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flipH="1">
            <a:off x="5637212" y="0"/>
            <a:ext cx="6551612" cy="6857942"/>
          </a:xfrm>
          <a:prstGeom prst="rect">
            <a:avLst/>
          </a:prstGeom>
        </p:spPr>
      </p:pic>
      <p:sp>
        <p:nvSpPr>
          <p:cNvPr id="8" name="מלבן 7"/>
          <p:cNvSpPr/>
          <p:nvPr/>
        </p:nvSpPr>
        <p:spPr>
          <a:xfrm flipH="1">
            <a:off x="5637213" y="0"/>
            <a:ext cx="457201" cy="6858000"/>
          </a:xfrm>
          <a:prstGeom prst="rect">
            <a:avLst/>
          </a:prstGeom>
          <a:solidFill>
            <a:srgbClr val="134251">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rtl="1"/>
            <a:endParaRPr lang="he-IL" noProof="0">
              <a:latin typeface="Tahoma" panose="020B0604030504040204" pitchFamily="34" charset="0"/>
              <a:ea typeface="Tahoma" panose="020B0604030504040204" pitchFamily="34" charset="0"/>
              <a:cs typeface="Tahoma" panose="020B0604030504040204" pitchFamily="34" charset="0"/>
            </a:endParaRPr>
          </a:p>
        </p:txBody>
      </p:sp>
      <p:sp>
        <p:nvSpPr>
          <p:cNvPr id="2" name="כותרת 1"/>
          <p:cNvSpPr>
            <a:spLocks noGrp="1"/>
          </p:cNvSpPr>
          <p:nvPr>
            <p:ph type="ctrTitle"/>
          </p:nvPr>
        </p:nvSpPr>
        <p:spPr>
          <a:xfrm flipH="1">
            <a:off x="608011" y="1600200"/>
            <a:ext cx="4572001" cy="3733800"/>
          </a:xfrm>
        </p:spPr>
        <p:txBody>
          <a:bodyPr rtlCol="1" anchor="b">
            <a:normAutofit/>
          </a:bodyPr>
          <a:lstStyle>
            <a:lvl1pPr algn="r" rtl="1">
              <a:lnSpc>
                <a:spcPct val="80000"/>
              </a:lnSpc>
              <a:defRPr sz="540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rtl="1"/>
            <a:r>
              <a:rPr lang="he-IL" noProof="0"/>
              <a:t>לחץ כדי לערוך סגנון כותרת של תבנית בסיס</a:t>
            </a:r>
          </a:p>
        </p:txBody>
      </p:sp>
      <p:sp>
        <p:nvSpPr>
          <p:cNvPr id="3" name="כותרת משנה 2"/>
          <p:cNvSpPr>
            <a:spLocks noGrp="1"/>
          </p:cNvSpPr>
          <p:nvPr>
            <p:ph type="subTitle" idx="1"/>
          </p:nvPr>
        </p:nvSpPr>
        <p:spPr>
          <a:xfrm flipH="1">
            <a:off x="608013" y="5562599"/>
            <a:ext cx="4571999" cy="835025"/>
          </a:xfrm>
        </p:spPr>
        <p:txBody>
          <a:bodyPr rtlCol="1">
            <a:normAutofit/>
          </a:bodyPr>
          <a:lstStyle>
            <a:lvl1pPr marL="0" indent="0" algn="r" rtl="1">
              <a:spcBef>
                <a:spcPts val="0"/>
              </a:spcBef>
              <a:buNone/>
              <a:defRPr sz="2000" cap="none" baseline="0">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457200" indent="0" algn="ctr" rtl="1">
              <a:buNone/>
              <a:defRPr>
                <a:solidFill>
                  <a:schemeClr val="tx1">
                    <a:tint val="75000"/>
                  </a:schemeClr>
                </a:solidFill>
              </a:defRPr>
            </a:lvl2pPr>
            <a:lvl3pPr marL="914400" indent="0" algn="ctr" rtl="1">
              <a:buNone/>
              <a:defRPr>
                <a:solidFill>
                  <a:schemeClr val="tx1">
                    <a:tint val="75000"/>
                  </a:schemeClr>
                </a:solidFill>
              </a:defRPr>
            </a:lvl3pPr>
            <a:lvl4pPr marL="1371600" indent="0" algn="ctr" rtl="1">
              <a:buNone/>
              <a:defRPr>
                <a:solidFill>
                  <a:schemeClr val="tx1">
                    <a:tint val="75000"/>
                  </a:schemeClr>
                </a:solidFill>
              </a:defRPr>
            </a:lvl4pPr>
            <a:lvl5pPr marL="1828800" indent="0" algn="ctr" rtl="1">
              <a:buNone/>
              <a:defRPr>
                <a:solidFill>
                  <a:schemeClr val="tx1">
                    <a:tint val="75000"/>
                  </a:schemeClr>
                </a:solidFill>
              </a:defRPr>
            </a:lvl5pPr>
            <a:lvl6pPr marL="2286000" indent="0" algn="ctr" rtl="1">
              <a:buNone/>
              <a:defRPr>
                <a:solidFill>
                  <a:schemeClr val="tx1">
                    <a:tint val="75000"/>
                  </a:schemeClr>
                </a:solidFill>
              </a:defRPr>
            </a:lvl6pPr>
            <a:lvl7pPr marL="2743200" indent="0" algn="ctr" rtl="1">
              <a:buNone/>
              <a:defRPr>
                <a:solidFill>
                  <a:schemeClr val="tx1">
                    <a:tint val="75000"/>
                  </a:schemeClr>
                </a:solidFill>
              </a:defRPr>
            </a:lvl7pPr>
            <a:lvl8pPr marL="3200400" indent="0" algn="ctr" rtl="1">
              <a:buNone/>
              <a:defRPr>
                <a:solidFill>
                  <a:schemeClr val="tx1">
                    <a:tint val="75000"/>
                  </a:schemeClr>
                </a:solidFill>
              </a:defRPr>
            </a:lvl8pPr>
            <a:lvl9pPr marL="3657600" indent="0" algn="ctr" rtl="1">
              <a:buNone/>
              <a:defRPr>
                <a:solidFill>
                  <a:schemeClr val="tx1">
                    <a:tint val="75000"/>
                  </a:schemeClr>
                </a:solidFill>
              </a:defRPr>
            </a:lvl9pPr>
          </a:lstStyle>
          <a:p>
            <a:pPr rtl="1"/>
            <a:r>
              <a:rPr lang="he-IL" noProof="0"/>
              <a:t>לחץ כדי לערוך סגנון כותרת משנה של תבנית בסיס</a:t>
            </a: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065212" y="381000"/>
            <a:ext cx="9144001" cy="1219200"/>
          </a:xfrm>
        </p:spPr>
        <p:txBody>
          <a:bodyPr rtlCol="1"/>
          <a:lstStyle>
            <a:lvl1pPr algn="r" rtl="1">
              <a:defRPr/>
            </a:lvl1pPr>
          </a:lstStyle>
          <a:p>
            <a:pPr rtl="1"/>
            <a:r>
              <a:rPr lang="he-IL" noProof="0"/>
              <a:t>לחץ כדי לערוך סגנון כותרת של תבנית בסיס</a:t>
            </a:r>
          </a:p>
        </p:txBody>
      </p:sp>
      <p:sp>
        <p:nvSpPr>
          <p:cNvPr id="3" name="מציין מיקום טקסט אנכי 2"/>
          <p:cNvSpPr>
            <a:spLocks noGrp="1"/>
          </p:cNvSpPr>
          <p:nvPr>
            <p:ph type="body" orient="vert" idx="1" hasCustomPrompt="1"/>
          </p:nvPr>
        </p:nvSpPr>
        <p:spPr>
          <a:xfrm flipH="1">
            <a:off x="1065212" y="1828800"/>
            <a:ext cx="9144001" cy="4419600"/>
          </a:xfrm>
        </p:spPr>
        <p:txBody>
          <a:bodyPr vert="vert270" rtlCol="1"/>
          <a:lstStyle>
            <a:lvl1pPr algn="r" rtl="1">
              <a:defRPr/>
            </a:lvl1pPr>
            <a:lvl2pPr algn="r" rtl="1">
              <a:defRPr/>
            </a:lvl2pPr>
            <a:lvl3pPr algn="r" rtl="1">
              <a:defRPr/>
            </a:lvl3pPr>
            <a:lvl4pPr algn="r" rtl="1">
              <a:defRPr/>
            </a:lvl4pPr>
            <a:lvl5pPr algn="r" rtl="1">
              <a:defRPr/>
            </a:lvl5pPr>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5" name="מציין מיקום של כותרת תחתונה 4"/>
          <p:cNvSpPr>
            <a:spLocks noGrp="1"/>
          </p:cNvSpPr>
          <p:nvPr>
            <p:ph type="ftr" sz="quarter" idx="11"/>
          </p:nvPr>
        </p:nvSpPr>
        <p:spPr>
          <a:xfrm flipH="1">
            <a:off x="4254380" y="6400800"/>
            <a:ext cx="5954834" cy="276228"/>
          </a:xfrm>
        </p:spPr>
        <p:txBody>
          <a:bodyPr rtlCol="1"/>
          <a:lstStyle>
            <a:lvl1pPr algn="r" rtl="1">
              <a:defRPr/>
            </a:lvl1pPr>
          </a:lstStyle>
          <a:p>
            <a:pPr rtl="1"/>
            <a:r>
              <a:rPr lang="he-IL" noProof="0"/>
              <a:t>הוסף כותרת תחתונה</a:t>
            </a:r>
          </a:p>
        </p:txBody>
      </p:sp>
      <p:sp>
        <p:nvSpPr>
          <p:cNvPr id="4" name="מציין מיקום של תאריך 3"/>
          <p:cNvSpPr>
            <a:spLocks noGrp="1"/>
          </p:cNvSpPr>
          <p:nvPr>
            <p:ph type="dt" sz="half" idx="10"/>
          </p:nvPr>
        </p:nvSpPr>
        <p:spPr>
          <a:xfrm flipH="1">
            <a:off x="2412155" y="6400800"/>
            <a:ext cx="1548659" cy="276228"/>
          </a:xfrm>
        </p:spPr>
        <p:txBody>
          <a:bodyPr rtlCol="1"/>
          <a:lstStyle>
            <a:lvl1pPr algn="l" rtl="1">
              <a:defRPr/>
            </a:lvl1pPr>
          </a:lstStyle>
          <a:p>
            <a:fld id="{7DC6B1CC-6971-4444-BCB4-662CE159740E}" type="datetime1">
              <a:rPr lang="he-IL" smtClean="0"/>
              <a:pPr/>
              <a:t>ח'/אייר/תשפ"ה</a:t>
            </a:fld>
            <a:endParaRPr lang="he-IL"/>
          </a:p>
        </p:txBody>
      </p:sp>
      <p:sp>
        <p:nvSpPr>
          <p:cNvPr id="6" name="מציין מיקום של מספר שקופית 5"/>
          <p:cNvSpPr>
            <a:spLocks noGrp="1"/>
          </p:cNvSpPr>
          <p:nvPr>
            <p:ph type="sldNum" sz="quarter" idx="12"/>
          </p:nvPr>
        </p:nvSpPr>
        <p:spPr>
          <a:xfrm flipH="1">
            <a:off x="1065212" y="6400800"/>
            <a:ext cx="1066802" cy="276228"/>
          </a:xfrm>
        </p:spPr>
        <p:txBody>
          <a:bodyPr rtlCol="1"/>
          <a:lstStyle>
            <a:lvl1pPr algn="l" rtl="1">
              <a:defRPr/>
            </a:lvl1pPr>
          </a:lstStyle>
          <a:p>
            <a:fld id="{2A013F82-EE5E-44EE-A61D-E31C6657F26F}" type="slidenum">
              <a:rPr lang="he-IL" smtClean="0"/>
              <a:pPr/>
              <a:t>‹#›</a:t>
            </a:fld>
            <a:endParaRPr lang="he-IL"/>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p:cNvSpPr>
            <a:spLocks noGrp="1"/>
          </p:cNvSpPr>
          <p:nvPr>
            <p:ph type="title" orient="vert"/>
          </p:nvPr>
        </p:nvSpPr>
        <p:spPr>
          <a:xfrm flipH="1">
            <a:off x="1065212" y="609600"/>
            <a:ext cx="1981201" cy="5638800"/>
          </a:xfrm>
        </p:spPr>
        <p:txBody>
          <a:bodyPr vert="vert270" rtlCol="1"/>
          <a:lstStyle>
            <a:lvl1pPr algn="r" rtl="1">
              <a:defRPr/>
            </a:lvl1pPr>
          </a:lstStyle>
          <a:p>
            <a:pPr rtl="1"/>
            <a:r>
              <a:rPr lang="he-IL" noProof="0"/>
              <a:t>לחץ כדי לערוך סגנון כותרת של תבנית בסיס</a:t>
            </a:r>
          </a:p>
        </p:txBody>
      </p:sp>
      <p:sp>
        <p:nvSpPr>
          <p:cNvPr id="3" name="מציין מיקום טקסט אנכי 2"/>
          <p:cNvSpPr>
            <a:spLocks noGrp="1"/>
          </p:cNvSpPr>
          <p:nvPr>
            <p:ph type="body" orient="vert" idx="1" hasCustomPrompt="1"/>
          </p:nvPr>
        </p:nvSpPr>
        <p:spPr>
          <a:xfrm flipH="1">
            <a:off x="3275014" y="609600"/>
            <a:ext cx="7391399" cy="5638800"/>
          </a:xfrm>
        </p:spPr>
        <p:txBody>
          <a:bodyPr vert="vert270" rtlCol="1"/>
          <a:lstStyle>
            <a:lvl1pPr algn="r" rtl="1">
              <a:defRPr/>
            </a:lvl1pPr>
            <a:lvl2pPr algn="r" rtl="1">
              <a:defRPr/>
            </a:lvl2pPr>
            <a:lvl3pPr algn="r" rtl="1">
              <a:defRPr/>
            </a:lvl3pPr>
            <a:lvl4pPr algn="r" rtl="1">
              <a:defRPr/>
            </a:lvl4pPr>
            <a:lvl5pPr algn="r" rtl="1">
              <a:defRPr/>
            </a:lvl5pPr>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5" name="מציין מיקום של כותרת תחתונה 4"/>
          <p:cNvSpPr>
            <a:spLocks noGrp="1"/>
          </p:cNvSpPr>
          <p:nvPr>
            <p:ph type="ftr" sz="quarter" idx="11"/>
          </p:nvPr>
        </p:nvSpPr>
        <p:spPr>
          <a:xfrm flipH="1">
            <a:off x="4254380" y="6400800"/>
            <a:ext cx="5954834" cy="276228"/>
          </a:xfrm>
        </p:spPr>
        <p:txBody>
          <a:bodyPr rtlCol="1"/>
          <a:lstStyle>
            <a:lvl1pPr algn="r" rtl="1">
              <a:defRPr/>
            </a:lvl1pPr>
          </a:lstStyle>
          <a:p>
            <a:pPr rtl="1"/>
            <a:r>
              <a:rPr lang="he-IL" noProof="0"/>
              <a:t>הוסף כותרת תחתונה</a:t>
            </a:r>
          </a:p>
        </p:txBody>
      </p:sp>
      <p:sp>
        <p:nvSpPr>
          <p:cNvPr id="4" name="מציין מיקום של תאריך 3"/>
          <p:cNvSpPr>
            <a:spLocks noGrp="1"/>
          </p:cNvSpPr>
          <p:nvPr>
            <p:ph type="dt" sz="half" idx="10"/>
          </p:nvPr>
        </p:nvSpPr>
        <p:spPr>
          <a:xfrm flipH="1">
            <a:off x="2412155" y="6400800"/>
            <a:ext cx="1548659" cy="276228"/>
          </a:xfrm>
        </p:spPr>
        <p:txBody>
          <a:bodyPr rtlCol="1"/>
          <a:lstStyle>
            <a:lvl1pPr algn="l" rtl="1">
              <a:defRPr/>
            </a:lvl1pPr>
          </a:lstStyle>
          <a:p>
            <a:fld id="{20C961FA-43DB-46FA-BF3E-278A56B2228E}" type="datetime1">
              <a:rPr lang="he-IL" smtClean="0"/>
              <a:pPr/>
              <a:t>ח'/אייר/תשפ"ה</a:t>
            </a:fld>
            <a:endParaRPr lang="he-IL"/>
          </a:p>
        </p:txBody>
      </p:sp>
      <p:sp>
        <p:nvSpPr>
          <p:cNvPr id="6" name="מציין מיקום של מספר שקופית 5"/>
          <p:cNvSpPr>
            <a:spLocks noGrp="1"/>
          </p:cNvSpPr>
          <p:nvPr>
            <p:ph type="sldNum" sz="quarter" idx="12"/>
          </p:nvPr>
        </p:nvSpPr>
        <p:spPr>
          <a:xfrm flipH="1">
            <a:off x="1065212" y="6400800"/>
            <a:ext cx="1066802" cy="276228"/>
          </a:xfrm>
        </p:spPr>
        <p:txBody>
          <a:bodyPr rtlCol="1"/>
          <a:lstStyle>
            <a:lvl1pPr algn="l" rtl="1">
              <a:defRPr/>
            </a:lvl1pPr>
          </a:lstStyle>
          <a:p>
            <a:fld id="{2A013F82-EE5E-44EE-A61D-E31C6657F26F}" type="slidenum">
              <a:rPr lang="he-IL" smtClean="0"/>
              <a:pPr/>
              <a:t>‹#›</a:t>
            </a:fld>
            <a:endParaRPr lang="he-IL"/>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065212" y="381000"/>
            <a:ext cx="9144001" cy="1219200"/>
          </a:xfrm>
        </p:spPr>
        <p:txBody>
          <a:bodyPr rtlCol="1"/>
          <a:lstStyle>
            <a:lvl1pPr algn="r" rtl="1">
              <a:defRPr/>
            </a:lvl1pPr>
          </a:lstStyle>
          <a:p>
            <a:pPr rtl="1"/>
            <a:r>
              <a:rPr lang="he-IL" noProof="0"/>
              <a:t>לחץ כדי לערוך סגנון כותרת של תבנית בסיס</a:t>
            </a:r>
          </a:p>
        </p:txBody>
      </p:sp>
      <p:sp>
        <p:nvSpPr>
          <p:cNvPr id="3" name="מציין מיקום תוכן 2"/>
          <p:cNvSpPr>
            <a:spLocks noGrp="1"/>
          </p:cNvSpPr>
          <p:nvPr>
            <p:ph idx="1" hasCustomPrompt="1"/>
          </p:nvPr>
        </p:nvSpPr>
        <p:spPr>
          <a:xfrm flipH="1">
            <a:off x="1065212" y="1828800"/>
            <a:ext cx="9144001" cy="4419600"/>
          </a:xfrm>
        </p:spPr>
        <p:txBody>
          <a:bodyPr rtlCol="1"/>
          <a:lstStyle>
            <a:lvl1pPr algn="r" rtl="1">
              <a:defRPr/>
            </a:lvl1pPr>
            <a:lvl2pPr algn="r" rtl="1">
              <a:defRPr/>
            </a:lvl2pPr>
            <a:lvl3pPr algn="r" rtl="1">
              <a:defRPr/>
            </a:lvl3pPr>
            <a:lvl4pPr algn="r" rtl="1">
              <a:defRPr/>
            </a:lvl4pPr>
            <a:lvl5pPr algn="r" rtl="1">
              <a:defRPr/>
            </a:lvl5pPr>
            <a:lvl6pPr algn="r" rtl="1">
              <a:defRPr/>
            </a:lvl6pPr>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4" name="מציין מיקום של כותרת תחתונה 4"/>
          <p:cNvSpPr>
            <a:spLocks noGrp="1"/>
          </p:cNvSpPr>
          <p:nvPr>
            <p:ph type="ftr" sz="quarter" idx="11"/>
          </p:nvPr>
        </p:nvSpPr>
        <p:spPr>
          <a:xfrm flipH="1">
            <a:off x="4254380" y="6400800"/>
            <a:ext cx="5954834" cy="276228"/>
          </a:xfrm>
        </p:spPr>
        <p:txBody>
          <a:bodyPr rtlCol="1"/>
          <a:lstStyle>
            <a:lvl1pPr algn="r" rtl="1">
              <a:defRPr/>
            </a:lvl1pPr>
          </a:lstStyle>
          <a:p>
            <a:pPr rtl="1"/>
            <a:r>
              <a:rPr lang="he-IL" noProof="0"/>
              <a:t>הוסף כותרת תחתונה</a:t>
            </a:r>
          </a:p>
        </p:txBody>
      </p:sp>
      <p:sp>
        <p:nvSpPr>
          <p:cNvPr id="5" name="מציין מיקום של תאריך 3"/>
          <p:cNvSpPr>
            <a:spLocks noGrp="1"/>
          </p:cNvSpPr>
          <p:nvPr>
            <p:ph type="dt" sz="half" idx="10"/>
          </p:nvPr>
        </p:nvSpPr>
        <p:spPr>
          <a:xfrm flipH="1">
            <a:off x="2412155" y="6400800"/>
            <a:ext cx="1548659" cy="276228"/>
          </a:xfrm>
        </p:spPr>
        <p:txBody>
          <a:bodyPr rtlCol="1"/>
          <a:lstStyle>
            <a:lvl1pPr algn="l" rtl="1">
              <a:defRPr/>
            </a:lvl1pPr>
          </a:lstStyle>
          <a:p>
            <a:fld id="{4B8FD7A6-BBAF-4B7B-A399-FED6C238AAF6}" type="datetime1">
              <a:rPr lang="he-IL" smtClean="0"/>
              <a:pPr/>
              <a:t>ח'/אייר/תשפ"ה</a:t>
            </a:fld>
            <a:endParaRPr lang="he-IL"/>
          </a:p>
        </p:txBody>
      </p:sp>
      <p:sp>
        <p:nvSpPr>
          <p:cNvPr id="6" name="מציין מיקום של מספר שקופית 5"/>
          <p:cNvSpPr>
            <a:spLocks noGrp="1"/>
          </p:cNvSpPr>
          <p:nvPr>
            <p:ph type="sldNum" sz="quarter" idx="12"/>
          </p:nvPr>
        </p:nvSpPr>
        <p:spPr>
          <a:xfrm flipH="1">
            <a:off x="1065212" y="6400800"/>
            <a:ext cx="1066802" cy="276228"/>
          </a:xfrm>
        </p:spPr>
        <p:txBody>
          <a:bodyPr rtlCol="1"/>
          <a:lstStyle>
            <a:lvl1pPr algn="l" rtl="1">
              <a:defRPr/>
            </a:lvl1pPr>
          </a:lstStyle>
          <a:p>
            <a:fld id="{2A013F82-EE5E-44EE-A61D-E31C6657F26F}" type="slidenum">
              <a:rPr lang="he-IL" smtClean="0"/>
              <a:pPr/>
              <a:t>‹#›</a:t>
            </a:fld>
            <a:endParaRPr lang="he-IL"/>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כותרת מקטע עליונה">
    <p:bg>
      <p:bgPr>
        <a:gradFill>
          <a:gsLst>
            <a:gs pos="10000">
              <a:srgbClr val="06171C"/>
            </a:gs>
            <a:gs pos="100000">
              <a:srgbClr val="134251"/>
            </a:gs>
            <a:gs pos="65000">
              <a:srgbClr val="134251"/>
            </a:gs>
          </a:gsLst>
          <a:lin ang="2700000" scaled="0"/>
        </a:gradFill>
        <a:effectLst/>
      </p:bgPr>
    </p:bg>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2436815" y="1616074"/>
            <a:ext cx="7315198" cy="2727325"/>
          </a:xfrm>
        </p:spPr>
        <p:txBody>
          <a:bodyPr rtlCol="1" anchor="b">
            <a:normAutofit/>
          </a:bodyPr>
          <a:lstStyle>
            <a:lvl1pPr algn="r" rtl="1">
              <a:lnSpc>
                <a:spcPct val="80000"/>
              </a:lnSpc>
              <a:defRPr sz="4800" b="0" cap="none" baseline="0"/>
            </a:lvl1pPr>
          </a:lstStyle>
          <a:p>
            <a:pPr rtl="1"/>
            <a:r>
              <a:rPr lang="he-IL" noProof="0"/>
              <a:t>לחץ כדי לערוך סגנון כותרת של תבנית בסיס</a:t>
            </a:r>
          </a:p>
        </p:txBody>
      </p:sp>
      <p:sp>
        <p:nvSpPr>
          <p:cNvPr id="3" name="מציין מיקום טקסט 2"/>
          <p:cNvSpPr>
            <a:spLocks noGrp="1"/>
          </p:cNvSpPr>
          <p:nvPr>
            <p:ph type="body" idx="1" hasCustomPrompt="1"/>
          </p:nvPr>
        </p:nvSpPr>
        <p:spPr>
          <a:xfrm flipH="1">
            <a:off x="2436813" y="4495800"/>
            <a:ext cx="7315198" cy="1673225"/>
          </a:xfrm>
        </p:spPr>
        <p:txBody>
          <a:bodyPr rtlCol="1" anchor="t">
            <a:normAutofit/>
          </a:bodyPr>
          <a:lstStyle>
            <a:lvl1pPr marL="0" indent="0" algn="r" rtl="1">
              <a:spcBef>
                <a:spcPts val="0"/>
              </a:spcBef>
              <a:buNone/>
              <a:defRPr sz="2400" cap="none" baseline="0">
                <a:solidFill>
                  <a:schemeClr val="tx2"/>
                </a:solidFill>
              </a:defRPr>
            </a:lvl1pPr>
            <a:lvl2pPr marL="457200" indent="0" algn="r" rtl="1">
              <a:buNone/>
              <a:defRPr sz="1800">
                <a:solidFill>
                  <a:schemeClr val="tx1">
                    <a:tint val="75000"/>
                  </a:schemeClr>
                </a:solidFill>
              </a:defRPr>
            </a:lvl2pPr>
            <a:lvl3pPr marL="914400" indent="0" algn="r" rtl="1">
              <a:buNone/>
              <a:defRPr sz="1600">
                <a:solidFill>
                  <a:schemeClr val="tx1">
                    <a:tint val="75000"/>
                  </a:schemeClr>
                </a:solidFill>
              </a:defRPr>
            </a:lvl3pPr>
            <a:lvl4pPr marL="1371600" indent="0" algn="r" rtl="1">
              <a:buNone/>
              <a:defRPr sz="1400">
                <a:solidFill>
                  <a:schemeClr val="tx1">
                    <a:tint val="75000"/>
                  </a:schemeClr>
                </a:solidFill>
              </a:defRPr>
            </a:lvl4pPr>
            <a:lvl5pPr marL="1828800" indent="0" algn="r" rtl="1">
              <a:buNone/>
              <a:defRPr sz="1400">
                <a:solidFill>
                  <a:schemeClr val="tx1">
                    <a:tint val="75000"/>
                  </a:schemeClr>
                </a:solidFill>
              </a:defRPr>
            </a:lvl5pPr>
            <a:lvl6pPr marL="2286000" indent="0" algn="r" rtl="1">
              <a:buNone/>
              <a:defRPr sz="1400">
                <a:solidFill>
                  <a:schemeClr val="tx1">
                    <a:tint val="75000"/>
                  </a:schemeClr>
                </a:solidFill>
              </a:defRPr>
            </a:lvl6pPr>
            <a:lvl7pPr marL="2743200" indent="0" algn="r" rtl="1">
              <a:buNone/>
              <a:defRPr sz="1400">
                <a:solidFill>
                  <a:schemeClr val="tx1">
                    <a:tint val="75000"/>
                  </a:schemeClr>
                </a:solidFill>
              </a:defRPr>
            </a:lvl7pPr>
            <a:lvl8pPr marL="3200400" indent="0" algn="r" rtl="1">
              <a:buNone/>
              <a:defRPr sz="1400">
                <a:solidFill>
                  <a:schemeClr val="tx1">
                    <a:tint val="75000"/>
                  </a:schemeClr>
                </a:solidFill>
              </a:defRPr>
            </a:lvl8pPr>
            <a:lvl9pPr marL="3657600" indent="0" algn="r" rtl="1">
              <a:buNone/>
              <a:defRPr sz="1400">
                <a:solidFill>
                  <a:schemeClr val="tx1">
                    <a:tint val="75000"/>
                  </a:schemeClr>
                </a:solidFill>
              </a:defRPr>
            </a:lvl9pPr>
          </a:lstStyle>
          <a:p>
            <a:pPr lvl="0" rtl="1"/>
            <a:r>
              <a:rPr lang="he-IL" noProof="0"/>
              <a:t>לחץ כדי לערוך סגנונות טקסט של תבנית בסיס</a:t>
            </a:r>
          </a:p>
        </p:txBody>
      </p:sp>
      <p:sp>
        <p:nvSpPr>
          <p:cNvPr id="5" name="מציין מיקום של כותרת תחתונה 4"/>
          <p:cNvSpPr>
            <a:spLocks noGrp="1"/>
          </p:cNvSpPr>
          <p:nvPr>
            <p:ph type="ftr" sz="quarter" idx="11"/>
          </p:nvPr>
        </p:nvSpPr>
        <p:spPr>
          <a:xfrm flipH="1">
            <a:off x="4254380" y="6400800"/>
            <a:ext cx="5954834" cy="276228"/>
          </a:xfrm>
        </p:spPr>
        <p:txBody>
          <a:bodyPr rtlCol="1"/>
          <a:lstStyle>
            <a:lvl1pPr algn="r" rtl="1">
              <a:defRPr/>
            </a:lvl1pPr>
          </a:lstStyle>
          <a:p>
            <a:pPr rtl="1"/>
            <a:r>
              <a:rPr lang="he-IL" noProof="0"/>
              <a:t>הוסף כותרת תחתונה</a:t>
            </a:r>
          </a:p>
        </p:txBody>
      </p:sp>
      <p:sp>
        <p:nvSpPr>
          <p:cNvPr id="4" name="מציין מיקום של תאריך 3"/>
          <p:cNvSpPr>
            <a:spLocks noGrp="1"/>
          </p:cNvSpPr>
          <p:nvPr>
            <p:ph type="dt" sz="half" idx="10"/>
          </p:nvPr>
        </p:nvSpPr>
        <p:spPr>
          <a:xfrm flipH="1">
            <a:off x="2412155" y="6400800"/>
            <a:ext cx="1548659" cy="276228"/>
          </a:xfrm>
        </p:spPr>
        <p:txBody>
          <a:bodyPr rtlCol="1"/>
          <a:lstStyle>
            <a:lvl1pPr algn="l" rtl="1">
              <a:defRPr/>
            </a:lvl1pPr>
          </a:lstStyle>
          <a:p>
            <a:fld id="{FD6E802D-0F61-4A7D-8271-E319BD8BEFF8}" type="datetime1">
              <a:rPr lang="he-IL" smtClean="0"/>
              <a:pPr/>
              <a:t>ח'/אייר/תשפ"ה</a:t>
            </a:fld>
            <a:endParaRPr lang="he-IL"/>
          </a:p>
        </p:txBody>
      </p:sp>
      <p:sp>
        <p:nvSpPr>
          <p:cNvPr id="6" name="מציין מיקום של מספר שקופית 5"/>
          <p:cNvSpPr>
            <a:spLocks noGrp="1"/>
          </p:cNvSpPr>
          <p:nvPr>
            <p:ph type="sldNum" sz="quarter" idx="12"/>
          </p:nvPr>
        </p:nvSpPr>
        <p:spPr>
          <a:xfrm flipH="1">
            <a:off x="1065212" y="6400800"/>
            <a:ext cx="1066802" cy="276228"/>
          </a:xfrm>
        </p:spPr>
        <p:txBody>
          <a:bodyPr rtlCol="1"/>
          <a:lstStyle>
            <a:lvl1pPr algn="l" rtl="1">
              <a:defRPr/>
            </a:lvl1pPr>
          </a:lstStyle>
          <a:p>
            <a:fld id="{2A013F82-EE5E-44EE-A61D-E31C6657F26F}" type="slidenum">
              <a:rPr lang="he-IL" smtClean="0"/>
              <a:pPr/>
              <a:t>‹#›</a:t>
            </a:fld>
            <a:endParaRPr lang="he-IL"/>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065212" y="381000"/>
            <a:ext cx="9144001" cy="1219200"/>
          </a:xfrm>
        </p:spPr>
        <p:txBody>
          <a:bodyPr rtlCol="1"/>
          <a:lstStyle>
            <a:lvl1pPr algn="r" rtl="1">
              <a:defRPr/>
            </a:lvl1pPr>
          </a:lstStyle>
          <a:p>
            <a:pPr rtl="1"/>
            <a:r>
              <a:rPr lang="he-IL" noProof="0"/>
              <a:t>לחץ כדי לערוך סגנון כותרת של תבנית בסיס</a:t>
            </a:r>
          </a:p>
        </p:txBody>
      </p:sp>
      <p:sp>
        <p:nvSpPr>
          <p:cNvPr id="3" name="מציין מיקום תוכן 2"/>
          <p:cNvSpPr>
            <a:spLocks noGrp="1"/>
          </p:cNvSpPr>
          <p:nvPr>
            <p:ph sz="half" idx="1" hasCustomPrompt="1"/>
          </p:nvPr>
        </p:nvSpPr>
        <p:spPr>
          <a:xfrm flipH="1">
            <a:off x="5789613" y="1828800"/>
            <a:ext cx="4419599" cy="4419600"/>
          </a:xfrm>
        </p:spPr>
        <p:txBody>
          <a:bodyPr rtlCol="1">
            <a:normAutofit/>
          </a:bodyPr>
          <a:lstStyle>
            <a:lvl1pPr algn="r" rtl="1">
              <a:defRPr sz="2400"/>
            </a:lvl1pPr>
            <a:lvl2pPr algn="r" rtl="1">
              <a:defRPr sz="2000"/>
            </a:lvl2pPr>
            <a:lvl3pPr algn="r" rtl="1">
              <a:defRPr sz="1800"/>
            </a:lvl3pPr>
            <a:lvl4pPr algn="r" rtl="1">
              <a:defRPr sz="1600"/>
            </a:lvl4pPr>
            <a:lvl5pPr algn="r" rtl="1">
              <a:defRPr sz="1600"/>
            </a:lvl5pPr>
            <a:lvl6pPr marL="2057400" algn="r" rtl="1">
              <a:defRPr sz="1600"/>
            </a:lvl6pPr>
            <a:lvl7pPr marL="2057400" algn="r" rtl="1">
              <a:defRPr sz="1600"/>
            </a:lvl7pPr>
            <a:lvl8pPr marL="2057400" algn="r" rtl="1">
              <a:defRPr sz="1600"/>
            </a:lvl8pPr>
            <a:lvl9pPr marL="2057400" algn="r" rtl="1">
              <a:defRPr sz="1600"/>
            </a:lvl9pPr>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4" name="מציין מיקום תוכן 3"/>
          <p:cNvSpPr>
            <a:spLocks noGrp="1"/>
          </p:cNvSpPr>
          <p:nvPr>
            <p:ph sz="half" idx="2" hasCustomPrompt="1"/>
          </p:nvPr>
        </p:nvSpPr>
        <p:spPr>
          <a:xfrm flipH="1">
            <a:off x="1065210" y="1828800"/>
            <a:ext cx="4419600" cy="4419600"/>
          </a:xfrm>
        </p:spPr>
        <p:txBody>
          <a:bodyPr rtlCol="1">
            <a:normAutofit/>
          </a:bodyPr>
          <a:lstStyle>
            <a:lvl1pPr algn="r" rtl="1">
              <a:defRPr sz="2400"/>
            </a:lvl1pPr>
            <a:lvl2pPr algn="r" rtl="1">
              <a:defRPr sz="2000"/>
            </a:lvl2pPr>
            <a:lvl3pPr algn="r" rtl="1">
              <a:defRPr sz="1800"/>
            </a:lvl3pPr>
            <a:lvl4pPr algn="r" rtl="1">
              <a:defRPr sz="1600"/>
            </a:lvl4pPr>
            <a:lvl5pPr algn="r" rtl="1">
              <a:defRPr sz="1600"/>
            </a:lvl5pPr>
            <a:lvl6pPr marL="2057400" algn="r" rtl="1">
              <a:defRPr sz="1600"/>
            </a:lvl6pPr>
            <a:lvl7pPr marL="2057400" algn="r" rtl="1">
              <a:defRPr sz="1600"/>
            </a:lvl7pPr>
            <a:lvl8pPr marL="2057400" algn="r" rtl="1">
              <a:defRPr sz="1600"/>
            </a:lvl8pPr>
            <a:lvl9pPr marL="2057400" algn="r" rtl="1">
              <a:defRPr sz="1600"/>
            </a:lvl9pPr>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6" name="מציין מיקום של כותרת תחתונה 5"/>
          <p:cNvSpPr>
            <a:spLocks noGrp="1"/>
          </p:cNvSpPr>
          <p:nvPr>
            <p:ph type="ftr" sz="quarter" idx="11"/>
          </p:nvPr>
        </p:nvSpPr>
        <p:spPr>
          <a:xfrm flipH="1">
            <a:off x="4254380" y="6400800"/>
            <a:ext cx="5954834" cy="276228"/>
          </a:xfrm>
        </p:spPr>
        <p:txBody>
          <a:bodyPr rtlCol="1"/>
          <a:lstStyle>
            <a:lvl1pPr algn="r" rtl="1">
              <a:defRPr/>
            </a:lvl1pPr>
          </a:lstStyle>
          <a:p>
            <a:pPr rtl="1"/>
            <a:r>
              <a:rPr lang="he-IL" noProof="0"/>
              <a:t>הוסף כותרת תחתונה</a:t>
            </a:r>
          </a:p>
        </p:txBody>
      </p:sp>
      <p:sp>
        <p:nvSpPr>
          <p:cNvPr id="5" name="מציין מיקום של תאריך 4"/>
          <p:cNvSpPr>
            <a:spLocks noGrp="1"/>
          </p:cNvSpPr>
          <p:nvPr>
            <p:ph type="dt" sz="half" idx="10"/>
          </p:nvPr>
        </p:nvSpPr>
        <p:spPr>
          <a:xfrm flipH="1">
            <a:off x="2412155" y="6400800"/>
            <a:ext cx="1548659" cy="276228"/>
          </a:xfrm>
        </p:spPr>
        <p:txBody>
          <a:bodyPr rtlCol="1"/>
          <a:lstStyle>
            <a:lvl1pPr algn="l" rtl="1">
              <a:defRPr/>
            </a:lvl1pPr>
          </a:lstStyle>
          <a:p>
            <a:fld id="{E2B924CE-2408-4938-9C5B-EE6A421858C9}" type="datetime1">
              <a:rPr lang="he-IL" smtClean="0"/>
              <a:pPr/>
              <a:t>ח'/אייר/תשפ"ה</a:t>
            </a:fld>
            <a:endParaRPr lang="he-IL"/>
          </a:p>
        </p:txBody>
      </p:sp>
      <p:sp>
        <p:nvSpPr>
          <p:cNvPr id="7" name="מציין מיקום של מספר שקופית 6"/>
          <p:cNvSpPr>
            <a:spLocks noGrp="1"/>
          </p:cNvSpPr>
          <p:nvPr>
            <p:ph type="sldNum" sz="quarter" idx="12"/>
          </p:nvPr>
        </p:nvSpPr>
        <p:spPr>
          <a:xfrm flipH="1">
            <a:off x="1065212" y="6400800"/>
            <a:ext cx="1066802" cy="276228"/>
          </a:xfrm>
        </p:spPr>
        <p:txBody>
          <a:bodyPr rtlCol="1"/>
          <a:lstStyle>
            <a:lvl1pPr algn="l" rtl="1">
              <a:defRPr/>
            </a:lvl1pPr>
          </a:lstStyle>
          <a:p>
            <a:fld id="{2A013F82-EE5E-44EE-A61D-E31C6657F26F}" type="slidenum">
              <a:rPr lang="he-IL" smtClean="0"/>
              <a:pPr/>
              <a:t>‹#›</a:t>
            </a:fld>
            <a:endParaRPr lang="he-IL"/>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065212" y="381000"/>
            <a:ext cx="9144001" cy="1219200"/>
          </a:xfrm>
        </p:spPr>
        <p:txBody>
          <a:bodyPr rtlCol="1"/>
          <a:lstStyle>
            <a:lvl1pPr algn="r" rtl="1">
              <a:defRPr/>
            </a:lvl1pPr>
          </a:lstStyle>
          <a:p>
            <a:pPr rtl="1"/>
            <a:r>
              <a:rPr lang="he-IL" noProof="0"/>
              <a:t>לחץ כדי לערוך סגנון כותרת של תבנית בסיס</a:t>
            </a:r>
          </a:p>
        </p:txBody>
      </p:sp>
      <p:sp>
        <p:nvSpPr>
          <p:cNvPr id="3" name="מציין מיקום טקסט 2"/>
          <p:cNvSpPr>
            <a:spLocks noGrp="1"/>
          </p:cNvSpPr>
          <p:nvPr>
            <p:ph type="body" idx="1" hasCustomPrompt="1"/>
          </p:nvPr>
        </p:nvSpPr>
        <p:spPr>
          <a:xfrm flipH="1">
            <a:off x="5794251" y="1828800"/>
            <a:ext cx="4416552" cy="838200"/>
          </a:xfrm>
        </p:spPr>
        <p:txBody>
          <a:bodyPr rtlCol="1" anchor="ctr">
            <a:noAutofit/>
          </a:bodyPr>
          <a:lstStyle>
            <a:lvl1pPr marL="0" indent="0" algn="r" rtl="1">
              <a:spcBef>
                <a:spcPts val="0"/>
              </a:spcBef>
              <a:buNone/>
              <a:defRPr sz="2400" b="0" cap="none" baseline="0">
                <a:solidFill>
                  <a:schemeClr val="tx2"/>
                </a:solidFill>
              </a:defRPr>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he-IL" noProof="0"/>
              <a:t>לחץ כדי לערוך סגנונות טקסט של תבנית בסיס</a:t>
            </a:r>
          </a:p>
        </p:txBody>
      </p:sp>
      <p:sp>
        <p:nvSpPr>
          <p:cNvPr id="4" name="מציין מיקום תוכן 3"/>
          <p:cNvSpPr>
            <a:spLocks noGrp="1"/>
          </p:cNvSpPr>
          <p:nvPr>
            <p:ph sz="half" idx="2" hasCustomPrompt="1"/>
          </p:nvPr>
        </p:nvSpPr>
        <p:spPr>
          <a:xfrm flipH="1">
            <a:off x="5794251" y="2743200"/>
            <a:ext cx="4416552" cy="3505200"/>
          </a:xfrm>
        </p:spPr>
        <p:txBody>
          <a:bodyPr rtlCol="1">
            <a:normAutofit/>
          </a:bodyPr>
          <a:lstStyle>
            <a:lvl1pPr algn="r" rtl="1">
              <a:defRPr sz="2000"/>
            </a:lvl1pPr>
            <a:lvl2pPr algn="r" rtl="1">
              <a:defRPr sz="1800"/>
            </a:lvl2pPr>
            <a:lvl3pPr algn="r" rtl="1">
              <a:defRPr sz="1600"/>
            </a:lvl3pPr>
            <a:lvl4pPr algn="r" rtl="1">
              <a:defRPr sz="1400"/>
            </a:lvl4pPr>
            <a:lvl5pPr marL="2057400" algn="r" rtl="1">
              <a:defRPr sz="1400"/>
            </a:lvl5pPr>
            <a:lvl6pPr marL="2057400" algn="r" rtl="1">
              <a:defRPr sz="1400"/>
            </a:lvl6pPr>
            <a:lvl7pPr marL="2057400" algn="r" rtl="1">
              <a:defRPr sz="1400"/>
            </a:lvl7pPr>
            <a:lvl8pPr marL="2057400" algn="r" rtl="1">
              <a:defRPr sz="1400"/>
            </a:lvl8pPr>
            <a:lvl9pPr marL="2057400" algn="r" rtl="1">
              <a:defRPr sz="1400"/>
            </a:lvl9pPr>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5" name="מציין מיקום טקסט 4"/>
          <p:cNvSpPr>
            <a:spLocks noGrp="1"/>
          </p:cNvSpPr>
          <p:nvPr>
            <p:ph type="body" sz="quarter" idx="3" hasCustomPrompt="1"/>
          </p:nvPr>
        </p:nvSpPr>
        <p:spPr>
          <a:xfrm flipH="1">
            <a:off x="1066801" y="1828800"/>
            <a:ext cx="4416552" cy="838200"/>
          </a:xfrm>
        </p:spPr>
        <p:txBody>
          <a:bodyPr rtlCol="1" anchor="ctr">
            <a:noAutofit/>
          </a:bodyPr>
          <a:lstStyle>
            <a:lvl1pPr marL="0" indent="0" algn="r" rtl="1">
              <a:spcBef>
                <a:spcPts val="0"/>
              </a:spcBef>
              <a:buNone/>
              <a:defRPr sz="2400" b="0" cap="none" baseline="0">
                <a:solidFill>
                  <a:schemeClr val="tx2"/>
                </a:solidFill>
              </a:defRPr>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he-IL" noProof="0"/>
              <a:t>לחץ כדי לערוך סגנונות טקסט של תבנית בסיס</a:t>
            </a:r>
          </a:p>
        </p:txBody>
      </p:sp>
      <p:sp>
        <p:nvSpPr>
          <p:cNvPr id="6" name="מציין מיקום תוכן 5"/>
          <p:cNvSpPr>
            <a:spLocks noGrp="1"/>
          </p:cNvSpPr>
          <p:nvPr>
            <p:ph sz="quarter" idx="4" hasCustomPrompt="1"/>
          </p:nvPr>
        </p:nvSpPr>
        <p:spPr>
          <a:xfrm flipH="1">
            <a:off x="1066801" y="2743200"/>
            <a:ext cx="4416552" cy="3505200"/>
          </a:xfrm>
        </p:spPr>
        <p:txBody>
          <a:bodyPr rtlCol="1">
            <a:normAutofit/>
          </a:bodyPr>
          <a:lstStyle>
            <a:lvl1pPr algn="r" rtl="1">
              <a:defRPr sz="2000"/>
            </a:lvl1pPr>
            <a:lvl2pPr algn="r" rtl="1">
              <a:defRPr sz="1800"/>
            </a:lvl2pPr>
            <a:lvl3pPr algn="r" rtl="1">
              <a:defRPr sz="1600"/>
            </a:lvl3pPr>
            <a:lvl4pPr algn="r" rtl="1">
              <a:defRPr sz="1400"/>
            </a:lvl4pPr>
            <a:lvl5pPr marL="2057400" algn="r" rtl="1">
              <a:defRPr sz="1400"/>
            </a:lvl5pPr>
            <a:lvl6pPr marL="2057400" algn="r" rtl="1">
              <a:defRPr sz="1400"/>
            </a:lvl6pPr>
            <a:lvl7pPr marL="2057400" algn="r" rtl="1">
              <a:defRPr sz="1400"/>
            </a:lvl7pPr>
            <a:lvl8pPr marL="2057400" algn="r" rtl="1">
              <a:defRPr sz="1400"/>
            </a:lvl8pPr>
            <a:lvl9pPr marL="2057400" algn="r" rtl="1">
              <a:defRPr sz="1400"/>
            </a:lvl9pPr>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8" name="מציין מיקום של כותרת תחתונה 7"/>
          <p:cNvSpPr>
            <a:spLocks noGrp="1"/>
          </p:cNvSpPr>
          <p:nvPr>
            <p:ph type="ftr" sz="quarter" idx="11"/>
          </p:nvPr>
        </p:nvSpPr>
        <p:spPr>
          <a:xfrm flipH="1">
            <a:off x="4254380" y="6400800"/>
            <a:ext cx="5954834" cy="276228"/>
          </a:xfrm>
        </p:spPr>
        <p:txBody>
          <a:bodyPr rtlCol="1"/>
          <a:lstStyle>
            <a:lvl1pPr algn="r" rtl="1">
              <a:defRPr/>
            </a:lvl1pPr>
          </a:lstStyle>
          <a:p>
            <a:pPr rtl="1"/>
            <a:r>
              <a:rPr lang="he-IL" noProof="0"/>
              <a:t>הוסף כותרת תחתונה</a:t>
            </a:r>
          </a:p>
        </p:txBody>
      </p:sp>
      <p:sp>
        <p:nvSpPr>
          <p:cNvPr id="7" name="מציין מיקום של תאריך 6"/>
          <p:cNvSpPr>
            <a:spLocks noGrp="1"/>
          </p:cNvSpPr>
          <p:nvPr>
            <p:ph type="dt" sz="half" idx="10"/>
          </p:nvPr>
        </p:nvSpPr>
        <p:spPr>
          <a:xfrm flipH="1">
            <a:off x="2412155" y="6400800"/>
            <a:ext cx="1548659" cy="276228"/>
          </a:xfrm>
        </p:spPr>
        <p:txBody>
          <a:bodyPr rtlCol="1"/>
          <a:lstStyle>
            <a:lvl1pPr algn="l" rtl="1">
              <a:defRPr/>
            </a:lvl1pPr>
          </a:lstStyle>
          <a:p>
            <a:fld id="{5B3B8F85-6DC8-46A4-A136-CE56B315086B}" type="datetime1">
              <a:rPr lang="he-IL" smtClean="0"/>
              <a:pPr/>
              <a:t>ח'/אייר/תשפ"ה</a:t>
            </a:fld>
            <a:endParaRPr lang="he-IL"/>
          </a:p>
        </p:txBody>
      </p:sp>
      <p:sp>
        <p:nvSpPr>
          <p:cNvPr id="9" name="מציין מיקום של מספר שקופית 8"/>
          <p:cNvSpPr>
            <a:spLocks noGrp="1"/>
          </p:cNvSpPr>
          <p:nvPr>
            <p:ph type="sldNum" sz="quarter" idx="12"/>
          </p:nvPr>
        </p:nvSpPr>
        <p:spPr>
          <a:xfrm flipH="1">
            <a:off x="1065212" y="6400800"/>
            <a:ext cx="1066802" cy="276228"/>
          </a:xfrm>
        </p:spPr>
        <p:txBody>
          <a:bodyPr rtlCol="1"/>
          <a:lstStyle>
            <a:lvl1pPr algn="l" rtl="1">
              <a:defRPr/>
            </a:lvl1pPr>
          </a:lstStyle>
          <a:p>
            <a:fld id="{2A013F82-EE5E-44EE-A61D-E31C6657F26F}" type="slidenum">
              <a:rPr lang="he-IL" smtClean="0"/>
              <a:pPr/>
              <a:t>‹#›</a:t>
            </a:fld>
            <a:endParaRPr lang="he-IL"/>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065212" y="381000"/>
            <a:ext cx="9144001" cy="1219200"/>
          </a:xfrm>
        </p:spPr>
        <p:txBody>
          <a:bodyPr rtlCol="1"/>
          <a:lstStyle>
            <a:lvl1pPr algn="r" rtl="1">
              <a:defRPr/>
            </a:lvl1pPr>
          </a:lstStyle>
          <a:p>
            <a:pPr rtl="1"/>
            <a:r>
              <a:rPr lang="he-IL" noProof="0"/>
              <a:t>לחץ כדי לערוך סגנון כותרת של תבנית בסיס</a:t>
            </a:r>
          </a:p>
        </p:txBody>
      </p:sp>
      <p:sp>
        <p:nvSpPr>
          <p:cNvPr id="4" name="מציין מיקום של כותרת תחתונה 3"/>
          <p:cNvSpPr>
            <a:spLocks noGrp="1"/>
          </p:cNvSpPr>
          <p:nvPr>
            <p:ph type="ftr" sz="quarter" idx="11"/>
          </p:nvPr>
        </p:nvSpPr>
        <p:spPr>
          <a:xfrm flipH="1">
            <a:off x="4254380" y="6400800"/>
            <a:ext cx="5954834" cy="276228"/>
          </a:xfrm>
        </p:spPr>
        <p:txBody>
          <a:bodyPr rtlCol="1"/>
          <a:lstStyle>
            <a:lvl1pPr algn="r" rtl="1">
              <a:defRPr/>
            </a:lvl1pPr>
          </a:lstStyle>
          <a:p>
            <a:pPr rtl="1"/>
            <a:r>
              <a:rPr lang="he-IL" noProof="0"/>
              <a:t>הוסף כותרת תחתונה</a:t>
            </a:r>
          </a:p>
        </p:txBody>
      </p:sp>
      <p:sp>
        <p:nvSpPr>
          <p:cNvPr id="3" name="מציין מיקום של תאריך 2"/>
          <p:cNvSpPr>
            <a:spLocks noGrp="1"/>
          </p:cNvSpPr>
          <p:nvPr>
            <p:ph type="dt" sz="half" idx="10"/>
          </p:nvPr>
        </p:nvSpPr>
        <p:spPr>
          <a:xfrm flipH="1">
            <a:off x="2412155" y="6400800"/>
            <a:ext cx="1548659" cy="276228"/>
          </a:xfrm>
        </p:spPr>
        <p:txBody>
          <a:bodyPr rtlCol="1"/>
          <a:lstStyle>
            <a:lvl1pPr algn="l" rtl="1">
              <a:defRPr/>
            </a:lvl1pPr>
          </a:lstStyle>
          <a:p>
            <a:fld id="{D0558C1C-3C30-494D-87D2-3E9488C2BCF6}" type="datetime1">
              <a:rPr lang="he-IL" smtClean="0"/>
              <a:pPr/>
              <a:t>ח'/אייר/תשפ"ה</a:t>
            </a:fld>
            <a:endParaRPr lang="he-IL"/>
          </a:p>
        </p:txBody>
      </p:sp>
      <p:sp>
        <p:nvSpPr>
          <p:cNvPr id="5" name="מציין מיקום של מספר שקופית 4"/>
          <p:cNvSpPr>
            <a:spLocks noGrp="1"/>
          </p:cNvSpPr>
          <p:nvPr>
            <p:ph type="sldNum" sz="quarter" idx="12"/>
          </p:nvPr>
        </p:nvSpPr>
        <p:spPr>
          <a:xfrm flipH="1">
            <a:off x="1065212" y="6400800"/>
            <a:ext cx="1066802" cy="276228"/>
          </a:xfrm>
        </p:spPr>
        <p:txBody>
          <a:bodyPr rtlCol="1"/>
          <a:lstStyle>
            <a:lvl1pPr algn="l" rtl="1">
              <a:defRPr/>
            </a:lvl1pPr>
          </a:lstStyle>
          <a:p>
            <a:fld id="{2A013F82-EE5E-44EE-A61D-E31C6657F26F}" type="slidenum">
              <a:rPr lang="he-IL" smtClean="0"/>
              <a:pPr/>
              <a:t>‹#›</a:t>
            </a:fld>
            <a:endParaRPr lang="he-IL"/>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ריק">
    <p:spTree>
      <p:nvGrpSpPr>
        <p:cNvPr id="1" name=""/>
        <p:cNvGrpSpPr/>
        <p:nvPr/>
      </p:nvGrpSpPr>
      <p:grpSpPr>
        <a:xfrm>
          <a:off x="0" y="0"/>
          <a:ext cx="0" cy="0"/>
          <a:chOff x="0" y="0"/>
          <a:chExt cx="0" cy="0"/>
        </a:xfrm>
      </p:grpSpPr>
      <p:pic>
        <p:nvPicPr>
          <p:cNvPr id="6" name="תמונה 5" descr="גל אוקיינוס גדול (שקוף למחצה)" title="גל אוקיינוס"/>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2" y="56"/>
            <a:ext cx="12188824" cy="6857887"/>
          </a:xfrm>
          <a:prstGeom prst="rect">
            <a:avLst/>
          </a:prstGeom>
        </p:spPr>
      </p:pic>
      <p:sp>
        <p:nvSpPr>
          <p:cNvPr id="3" name="מציין מיקום של כותרת תחתונה 2"/>
          <p:cNvSpPr>
            <a:spLocks noGrp="1"/>
          </p:cNvSpPr>
          <p:nvPr>
            <p:ph type="ftr" sz="quarter" idx="11"/>
          </p:nvPr>
        </p:nvSpPr>
        <p:spPr>
          <a:xfrm flipH="1">
            <a:off x="4254380" y="6400800"/>
            <a:ext cx="5954834" cy="276228"/>
          </a:xfrm>
        </p:spPr>
        <p:txBody>
          <a:bodyPr rtlCol="1"/>
          <a:lstStyle>
            <a:lvl1pPr algn="r" rtl="1">
              <a:defRPr/>
            </a:lvl1pPr>
          </a:lstStyle>
          <a:p>
            <a:pPr rtl="1"/>
            <a:r>
              <a:rPr lang="he-IL" noProof="0"/>
              <a:t>הוסף כותרת תחתונה</a:t>
            </a:r>
          </a:p>
        </p:txBody>
      </p:sp>
      <p:sp>
        <p:nvSpPr>
          <p:cNvPr id="2" name="מציין מיקום של תאריך 1"/>
          <p:cNvSpPr>
            <a:spLocks noGrp="1"/>
          </p:cNvSpPr>
          <p:nvPr>
            <p:ph type="dt" sz="half" idx="10"/>
          </p:nvPr>
        </p:nvSpPr>
        <p:spPr>
          <a:xfrm flipH="1">
            <a:off x="2412155" y="6400800"/>
            <a:ext cx="1548659" cy="276228"/>
          </a:xfrm>
        </p:spPr>
        <p:txBody>
          <a:bodyPr rtlCol="1"/>
          <a:lstStyle>
            <a:lvl1pPr algn="l" rtl="1">
              <a:defRPr/>
            </a:lvl1pPr>
          </a:lstStyle>
          <a:p>
            <a:fld id="{94362B50-75A1-419C-8CBE-987532CCBE93}" type="datetime1">
              <a:rPr lang="he-IL" smtClean="0"/>
              <a:pPr/>
              <a:t>ח'/אייר/תשפ"ה</a:t>
            </a:fld>
            <a:endParaRPr lang="he-IL"/>
          </a:p>
        </p:txBody>
      </p:sp>
      <p:sp>
        <p:nvSpPr>
          <p:cNvPr id="4" name="מציין מיקום של מספר שקופית 3"/>
          <p:cNvSpPr>
            <a:spLocks noGrp="1"/>
          </p:cNvSpPr>
          <p:nvPr>
            <p:ph type="sldNum" sz="quarter" idx="12"/>
          </p:nvPr>
        </p:nvSpPr>
        <p:spPr>
          <a:xfrm flipH="1">
            <a:off x="1065212" y="6400800"/>
            <a:ext cx="1066802" cy="276228"/>
          </a:xfrm>
        </p:spPr>
        <p:txBody>
          <a:bodyPr rtlCol="1"/>
          <a:lstStyle>
            <a:lvl1pPr algn="l" rtl="1">
              <a:defRPr/>
            </a:lvl1pPr>
          </a:lstStyle>
          <a:p>
            <a:fld id="{2A013F82-EE5E-44EE-A61D-E31C6657F26F}" type="slidenum">
              <a:rPr lang="he-IL" smtClean="0"/>
              <a:pPr/>
              <a:t>‹#›</a:t>
            </a:fld>
            <a:endParaRPr lang="he-IL"/>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6551612" y="588963"/>
            <a:ext cx="3657600" cy="2840037"/>
          </a:xfrm>
        </p:spPr>
        <p:txBody>
          <a:bodyPr rtlCol="1" anchor="b">
            <a:noAutofit/>
          </a:bodyPr>
          <a:lstStyle>
            <a:lvl1pPr algn="r" rtl="1">
              <a:lnSpc>
                <a:spcPct val="80000"/>
              </a:lnSpc>
              <a:defRPr sz="3600" b="0">
                <a:solidFill>
                  <a:schemeClr val="tx1"/>
                </a:solidFill>
              </a:defRPr>
            </a:lvl1pPr>
          </a:lstStyle>
          <a:p>
            <a:pPr rtl="1"/>
            <a:r>
              <a:rPr lang="he-IL" noProof="0"/>
              <a:t>לחץ כדי לערוך סגנון כותרת של תבנית בסיס</a:t>
            </a:r>
          </a:p>
        </p:txBody>
      </p:sp>
      <p:sp>
        <p:nvSpPr>
          <p:cNvPr id="3" name="מציין מיקום תוכן 2"/>
          <p:cNvSpPr>
            <a:spLocks noGrp="1"/>
          </p:cNvSpPr>
          <p:nvPr>
            <p:ph idx="1" hasCustomPrompt="1"/>
          </p:nvPr>
        </p:nvSpPr>
        <p:spPr>
          <a:xfrm flipH="1">
            <a:off x="608011" y="588963"/>
            <a:ext cx="5486400" cy="5580061"/>
          </a:xfrm>
        </p:spPr>
        <p:txBody>
          <a:bodyPr rtlCol="1">
            <a:normAutofit/>
          </a:bodyPr>
          <a:lstStyle>
            <a:lvl1pPr algn="r" rtl="1">
              <a:defRPr sz="2400"/>
            </a:lvl1pPr>
            <a:lvl2pPr algn="r" rtl="1">
              <a:defRPr sz="2000"/>
            </a:lvl2pPr>
            <a:lvl3pPr algn="r" rtl="1">
              <a:defRPr sz="1800"/>
            </a:lvl3pPr>
            <a:lvl4pPr algn="r" rtl="1">
              <a:defRPr sz="1600"/>
            </a:lvl4pPr>
            <a:lvl5pPr algn="r" rtl="1">
              <a:defRPr sz="1600"/>
            </a:lvl5pPr>
            <a:lvl6pPr algn="r" rtl="1">
              <a:defRPr sz="1600"/>
            </a:lvl6pPr>
            <a:lvl7pPr algn="r" rtl="1">
              <a:defRPr sz="1600"/>
            </a:lvl7pPr>
            <a:lvl8pPr algn="r" rtl="1">
              <a:defRPr sz="1600"/>
            </a:lvl8pPr>
            <a:lvl9pPr algn="r" rtl="1">
              <a:defRPr sz="1600"/>
            </a:lvl9pPr>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4" name="מציין מיקום טקסט 3"/>
          <p:cNvSpPr>
            <a:spLocks noGrp="1"/>
          </p:cNvSpPr>
          <p:nvPr>
            <p:ph type="body" sz="half" idx="2" hasCustomPrompt="1"/>
          </p:nvPr>
        </p:nvSpPr>
        <p:spPr>
          <a:xfrm flipH="1">
            <a:off x="6551612" y="3581399"/>
            <a:ext cx="3657600" cy="2587625"/>
          </a:xfrm>
        </p:spPr>
        <p:txBody>
          <a:bodyPr rtlCol="1">
            <a:normAutofit/>
          </a:bodyPr>
          <a:lstStyle>
            <a:lvl1pPr marL="0" indent="0" algn="r" rtl="1">
              <a:lnSpc>
                <a:spcPct val="110000"/>
              </a:lnSpc>
              <a:spcBef>
                <a:spcPts val="1200"/>
              </a:spcBef>
              <a:buNone/>
              <a:defRPr sz="18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he-IL" noProof="0"/>
              <a:t>לחץ כדי לערוך סגנונות טקסט של תבנית בסיס</a:t>
            </a:r>
          </a:p>
        </p:txBody>
      </p:sp>
      <p:sp>
        <p:nvSpPr>
          <p:cNvPr id="6" name="מציין מיקום של כותרת תחתונה 5"/>
          <p:cNvSpPr>
            <a:spLocks noGrp="1"/>
          </p:cNvSpPr>
          <p:nvPr>
            <p:ph type="ftr" sz="quarter" idx="11"/>
          </p:nvPr>
        </p:nvSpPr>
        <p:spPr>
          <a:xfrm flipH="1">
            <a:off x="4254380" y="6400800"/>
            <a:ext cx="5954834" cy="276228"/>
          </a:xfrm>
        </p:spPr>
        <p:txBody>
          <a:bodyPr rtlCol="1"/>
          <a:lstStyle>
            <a:lvl1pPr algn="r" rtl="1">
              <a:defRPr/>
            </a:lvl1pPr>
          </a:lstStyle>
          <a:p>
            <a:pPr rtl="1"/>
            <a:r>
              <a:rPr lang="he-IL" noProof="0"/>
              <a:t>הוסף כותרת תחתונה</a:t>
            </a:r>
          </a:p>
        </p:txBody>
      </p:sp>
      <p:sp>
        <p:nvSpPr>
          <p:cNvPr id="5" name="מציין מיקום של תאריך 4"/>
          <p:cNvSpPr>
            <a:spLocks noGrp="1"/>
          </p:cNvSpPr>
          <p:nvPr>
            <p:ph type="dt" sz="half" idx="10"/>
          </p:nvPr>
        </p:nvSpPr>
        <p:spPr>
          <a:xfrm flipH="1">
            <a:off x="2412155" y="6400800"/>
            <a:ext cx="1548659" cy="276228"/>
          </a:xfrm>
        </p:spPr>
        <p:txBody>
          <a:bodyPr rtlCol="1"/>
          <a:lstStyle>
            <a:lvl1pPr algn="l" rtl="1">
              <a:defRPr/>
            </a:lvl1pPr>
          </a:lstStyle>
          <a:p>
            <a:fld id="{A8A0BA31-2047-4960-935A-54BEB62969B0}" type="datetime1">
              <a:rPr lang="he-IL" smtClean="0"/>
              <a:pPr/>
              <a:t>ח'/אייר/תשפ"ה</a:t>
            </a:fld>
            <a:endParaRPr lang="he-IL"/>
          </a:p>
        </p:txBody>
      </p:sp>
      <p:sp>
        <p:nvSpPr>
          <p:cNvPr id="7" name="מציין מיקום של מספר שקופית 6"/>
          <p:cNvSpPr>
            <a:spLocks noGrp="1"/>
          </p:cNvSpPr>
          <p:nvPr>
            <p:ph type="sldNum" sz="quarter" idx="12"/>
          </p:nvPr>
        </p:nvSpPr>
        <p:spPr>
          <a:xfrm flipH="1">
            <a:off x="1065212" y="6400800"/>
            <a:ext cx="1066802" cy="276228"/>
          </a:xfrm>
        </p:spPr>
        <p:txBody>
          <a:bodyPr rtlCol="1"/>
          <a:lstStyle>
            <a:lvl1pPr algn="l" rtl="1">
              <a:defRPr/>
            </a:lvl1pPr>
          </a:lstStyle>
          <a:p>
            <a:fld id="{2A013F82-EE5E-44EE-A61D-E31C6657F26F}" type="slidenum">
              <a:rPr lang="he-IL" smtClean="0"/>
              <a:pPr/>
              <a:t>‹#›</a:t>
            </a:fld>
            <a:endParaRPr lang="he-IL"/>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6551612" y="588963"/>
            <a:ext cx="3657600" cy="2840038"/>
          </a:xfrm>
        </p:spPr>
        <p:txBody>
          <a:bodyPr rtlCol="1" anchor="b">
            <a:normAutofit/>
          </a:bodyPr>
          <a:lstStyle>
            <a:lvl1pPr algn="r" rtl="1">
              <a:lnSpc>
                <a:spcPct val="80000"/>
              </a:lnSpc>
              <a:defRPr sz="3600" b="0" i="0" baseline="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rtl="1"/>
            <a:r>
              <a:rPr lang="he-IL" noProof="0"/>
              <a:t>לחץ כדי לערוך סגנון כותרת של תבנית בסיס</a:t>
            </a:r>
          </a:p>
        </p:txBody>
      </p:sp>
      <p:sp>
        <p:nvSpPr>
          <p:cNvPr id="8" name="מלבן 7"/>
          <p:cNvSpPr/>
          <p:nvPr/>
        </p:nvSpPr>
        <p:spPr>
          <a:xfrm flipH="1">
            <a:off x="608012" y="588963"/>
            <a:ext cx="5486352" cy="5580062"/>
          </a:xfrm>
          <a:prstGeom prst="rect">
            <a:avLst/>
          </a:prstGeom>
          <a:solidFill>
            <a:srgbClr val="1B5D72">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rtl="1"/>
            <a:endParaRPr lang="he-IL" noProof="0">
              <a:latin typeface="Tahoma" panose="020B0604030504040204" pitchFamily="34" charset="0"/>
              <a:ea typeface="Tahoma" panose="020B0604030504040204" pitchFamily="34" charset="0"/>
              <a:cs typeface="Tahoma" panose="020B0604030504040204" pitchFamily="34" charset="0"/>
            </a:endParaRPr>
          </a:p>
        </p:txBody>
      </p:sp>
      <p:sp>
        <p:nvSpPr>
          <p:cNvPr id="3" name="מציין מיקום של תמונה 2" descr="מציין מיקום ריק להוספת תמונה. לחץ על מציין המיקום ובחר את התמונה שברצונך להוסיף"/>
          <p:cNvSpPr>
            <a:spLocks noGrp="1"/>
          </p:cNvSpPr>
          <p:nvPr>
            <p:ph type="pic" idx="1"/>
          </p:nvPr>
        </p:nvSpPr>
        <p:spPr>
          <a:xfrm flipH="1">
            <a:off x="821045" y="805658"/>
            <a:ext cx="5060286" cy="5146672"/>
          </a:xfrm>
          <a:solidFill>
            <a:schemeClr val="bg2"/>
          </a:solidFill>
        </p:spPr>
        <p:txBody>
          <a:bodyPr rtlCol="1">
            <a:normAutofit/>
          </a:bodyPr>
          <a:lstStyle>
            <a:lvl1pPr marL="0" indent="0" algn="ctr" rtl="1">
              <a:buNone/>
              <a:defRPr sz="2400">
                <a:latin typeface="Tahoma" panose="020B0604030504040204" pitchFamily="34" charset="0"/>
                <a:ea typeface="Tahoma" panose="020B0604030504040204" pitchFamily="34" charset="0"/>
                <a:cs typeface="Tahoma" panose="020B0604030504040204" pitchFamily="34" charset="0"/>
              </a:defRPr>
            </a:lvl1pPr>
            <a:lvl2pPr marL="457200" indent="0" algn="r" rtl="1">
              <a:buNone/>
              <a:defRPr sz="2800"/>
            </a:lvl2pPr>
            <a:lvl3pPr marL="914400" indent="0" algn="r" rtl="1">
              <a:buNone/>
              <a:defRPr sz="2400"/>
            </a:lvl3pPr>
            <a:lvl4pPr marL="1371600" indent="0" algn="r" rtl="1">
              <a:buNone/>
              <a:defRPr sz="2000"/>
            </a:lvl4pPr>
            <a:lvl5pPr marL="1828800" indent="0" algn="r" rtl="1">
              <a:buNone/>
              <a:defRPr sz="2000"/>
            </a:lvl5pPr>
            <a:lvl6pPr marL="2286000" indent="0" algn="r" rtl="1">
              <a:buNone/>
              <a:defRPr sz="2000"/>
            </a:lvl6pPr>
            <a:lvl7pPr marL="2743200" indent="0" algn="r" rtl="1">
              <a:buNone/>
              <a:defRPr sz="2000"/>
            </a:lvl7pPr>
            <a:lvl8pPr marL="3200400" indent="0" algn="r" rtl="1">
              <a:buNone/>
              <a:defRPr sz="2000"/>
            </a:lvl8pPr>
            <a:lvl9pPr marL="3657600" indent="0" algn="r" rtl="1">
              <a:buNone/>
              <a:defRPr sz="2000"/>
            </a:lvl9pPr>
          </a:lstStyle>
          <a:p>
            <a:pPr rtl="1"/>
            <a:r>
              <a:rPr lang="he-IL" noProof="0"/>
              <a:t>לחץ על הסמל כדי להוסיף תמונה</a:t>
            </a:r>
          </a:p>
        </p:txBody>
      </p:sp>
      <p:sp>
        <p:nvSpPr>
          <p:cNvPr id="4" name="מציין מיקום טקסט 3"/>
          <p:cNvSpPr>
            <a:spLocks noGrp="1"/>
          </p:cNvSpPr>
          <p:nvPr>
            <p:ph type="body" sz="half" idx="2" hasCustomPrompt="1"/>
          </p:nvPr>
        </p:nvSpPr>
        <p:spPr>
          <a:xfrm flipH="1">
            <a:off x="6551612" y="3581399"/>
            <a:ext cx="3657600" cy="2587625"/>
          </a:xfrm>
        </p:spPr>
        <p:txBody>
          <a:bodyPr rtlCol="1">
            <a:normAutofit/>
          </a:bodyPr>
          <a:lstStyle>
            <a:lvl1pPr marL="0" indent="0" algn="r" rtl="1">
              <a:lnSpc>
                <a:spcPct val="110000"/>
              </a:lnSpc>
              <a:spcBef>
                <a:spcPts val="1200"/>
              </a:spcBef>
              <a:buNone/>
              <a:defRPr sz="1800">
                <a:latin typeface="Tahoma" panose="020B0604030504040204" pitchFamily="34" charset="0"/>
                <a:ea typeface="Tahoma" panose="020B0604030504040204" pitchFamily="34" charset="0"/>
                <a:cs typeface="Tahoma" panose="020B0604030504040204" pitchFamily="34" charset="0"/>
              </a:defRPr>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he-IL" noProof="0"/>
              <a:t>לחץ כדי לערוך סגנונות טקסט של תבנית בסיס</a:t>
            </a:r>
          </a:p>
        </p:txBody>
      </p:sp>
      <p:sp>
        <p:nvSpPr>
          <p:cNvPr id="6" name="מציין מיקום של כותרת תחתונה 5"/>
          <p:cNvSpPr>
            <a:spLocks noGrp="1"/>
          </p:cNvSpPr>
          <p:nvPr>
            <p:ph type="ftr" sz="quarter" idx="11"/>
          </p:nvPr>
        </p:nvSpPr>
        <p:spPr>
          <a:xfrm flipH="1">
            <a:off x="4254380" y="6400800"/>
            <a:ext cx="5954834" cy="276228"/>
          </a:xfrm>
        </p:spPr>
        <p:txBody>
          <a:bodyPr rtlCol="1"/>
          <a:lstStyle>
            <a:lvl1pPr algn="r" rtl="1">
              <a:defRPr>
                <a:latin typeface="Tahoma" panose="020B0604030504040204" pitchFamily="34" charset="0"/>
                <a:ea typeface="Tahoma" panose="020B0604030504040204" pitchFamily="34" charset="0"/>
                <a:cs typeface="Tahoma" panose="020B0604030504040204" pitchFamily="34" charset="0"/>
              </a:defRPr>
            </a:lvl1pPr>
          </a:lstStyle>
          <a:p>
            <a:r>
              <a:rPr lang="he-IL"/>
              <a:t>הוסף כותרת תחתונה</a:t>
            </a:r>
          </a:p>
        </p:txBody>
      </p:sp>
      <p:sp>
        <p:nvSpPr>
          <p:cNvPr id="5" name="מציין מיקום של תאריך 4"/>
          <p:cNvSpPr>
            <a:spLocks noGrp="1"/>
          </p:cNvSpPr>
          <p:nvPr>
            <p:ph type="dt" sz="half" idx="10"/>
          </p:nvPr>
        </p:nvSpPr>
        <p:spPr>
          <a:xfrm flipH="1">
            <a:off x="2412155" y="6400800"/>
            <a:ext cx="1548659" cy="276228"/>
          </a:xfrm>
        </p:spPr>
        <p:txBody>
          <a:bodyPr rtlCol="1"/>
          <a:lstStyle>
            <a:lvl1pPr algn="l" rtl="1">
              <a:defRPr>
                <a:latin typeface="Tahoma" panose="020B0604030504040204" pitchFamily="34" charset="0"/>
                <a:ea typeface="Tahoma" panose="020B0604030504040204" pitchFamily="34" charset="0"/>
                <a:cs typeface="Tahoma" panose="020B0604030504040204" pitchFamily="34" charset="0"/>
              </a:defRPr>
            </a:lvl1pPr>
          </a:lstStyle>
          <a:p>
            <a:fld id="{B141573A-FF33-4345-824D-DBA912AC7039}" type="datetime1">
              <a:rPr lang="he-IL" smtClean="0"/>
              <a:pPr/>
              <a:t>ח'/אייר/תשפ"ה</a:t>
            </a:fld>
            <a:endParaRPr lang="he-IL"/>
          </a:p>
        </p:txBody>
      </p:sp>
      <p:sp>
        <p:nvSpPr>
          <p:cNvPr id="7" name="מציין מיקום של מספר שקופית 6"/>
          <p:cNvSpPr>
            <a:spLocks noGrp="1"/>
          </p:cNvSpPr>
          <p:nvPr>
            <p:ph type="sldNum" sz="quarter" idx="12"/>
          </p:nvPr>
        </p:nvSpPr>
        <p:spPr>
          <a:xfrm flipH="1">
            <a:off x="1065212" y="6400800"/>
            <a:ext cx="1066802" cy="276228"/>
          </a:xfrm>
        </p:spPr>
        <p:txBody>
          <a:bodyPr rtlCol="1"/>
          <a:lstStyle>
            <a:lvl1pPr algn="l" rtl="1">
              <a:defRPr>
                <a:latin typeface="Tahoma" panose="020B0604030504040204" pitchFamily="34" charset="0"/>
                <a:ea typeface="Tahoma" panose="020B0604030504040204" pitchFamily="34" charset="0"/>
                <a:cs typeface="Tahoma" panose="020B0604030504040204" pitchFamily="34" charset="0"/>
              </a:defRPr>
            </a:lvl1pPr>
          </a:lstStyle>
          <a:p>
            <a:fld id="{2A013F82-EE5E-44EE-A61D-E31C6657F26F}" type="slidenum">
              <a:rPr lang="he-IL" smtClean="0"/>
              <a:pPr/>
              <a:t>‹#›</a:t>
            </a:fld>
            <a:endParaRPr lang="he-IL"/>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
              <a:srgbClr val="06171C"/>
            </a:gs>
            <a:gs pos="100000">
              <a:srgbClr val="134251"/>
            </a:gs>
            <a:gs pos="65000">
              <a:srgbClr val="134251"/>
            </a:gs>
          </a:gsLst>
          <a:lin ang="8100000" scaled="1"/>
          <a:tileRect/>
        </a:gradFill>
        <a:effectLst/>
      </p:bgPr>
    </p:bg>
    <p:spTree>
      <p:nvGrpSpPr>
        <p:cNvPr id="1" name=""/>
        <p:cNvGrpSpPr/>
        <p:nvPr/>
      </p:nvGrpSpPr>
      <p:grpSpPr>
        <a:xfrm>
          <a:off x="0" y="0"/>
          <a:ext cx="0" cy="0"/>
          <a:chOff x="0" y="0"/>
          <a:chExt cx="0" cy="0"/>
        </a:xfrm>
      </p:grpSpPr>
      <p:pic>
        <p:nvPicPr>
          <p:cNvPr id="7" name="תמונה 6" descr="גל אוקיינוס גדול (שקוף למחצה)" title="גל אוקיינוס"/>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flipH="1">
            <a:off x="2" y="56"/>
            <a:ext cx="12188824" cy="6857887"/>
          </a:xfrm>
          <a:prstGeom prst="rect">
            <a:avLst/>
          </a:prstGeom>
        </p:spPr>
      </p:pic>
      <p:pic>
        <p:nvPicPr>
          <p:cNvPr id="10" name="תמונה 9" descr="גל אוקיינוס גדול"/>
          <p:cNvPicPr>
            <a:picLocks noChangeAspect="1"/>
          </p:cNvPicPr>
          <p:nvPr/>
        </p:nvPicPr>
        <p:blipFill rotWithShape="1">
          <a:blip r:embed="rId14" cstate="print">
            <a:extLst>
              <a:ext uri="{28A0092B-C50C-407E-A947-70E740481C1C}">
                <a14:useLocalDpi xmlns:a14="http://schemas.microsoft.com/office/drawing/2010/main" val="0"/>
              </a:ext>
            </a:extLst>
          </a:blip>
          <a:srcRect/>
          <a:stretch/>
        </p:blipFill>
        <p:spPr>
          <a:xfrm flipH="1">
            <a:off x="10954068" y="0"/>
            <a:ext cx="1234758" cy="6857942"/>
          </a:xfrm>
          <a:prstGeom prst="rect">
            <a:avLst/>
          </a:prstGeom>
        </p:spPr>
      </p:pic>
      <p:sp>
        <p:nvSpPr>
          <p:cNvPr id="9" name="מלבן 8"/>
          <p:cNvSpPr/>
          <p:nvPr/>
        </p:nvSpPr>
        <p:spPr>
          <a:xfrm flipH="1">
            <a:off x="10954068" y="0"/>
            <a:ext cx="228601" cy="6858000"/>
          </a:xfrm>
          <a:prstGeom prst="rect">
            <a:avLst/>
          </a:prstGeom>
          <a:solidFill>
            <a:srgbClr val="134251">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rtl="1"/>
            <a:endParaRPr lang="he-IL" noProof="0">
              <a:latin typeface="Tahoma" panose="020B0604030504040204" pitchFamily="34" charset="0"/>
              <a:ea typeface="Tahoma" panose="020B0604030504040204" pitchFamily="34" charset="0"/>
              <a:cs typeface="Tahoma" panose="020B0604030504040204" pitchFamily="34" charset="0"/>
            </a:endParaRPr>
          </a:p>
        </p:txBody>
      </p:sp>
      <p:sp>
        <p:nvSpPr>
          <p:cNvPr id="2" name="מציין מיקום של כותרת 1"/>
          <p:cNvSpPr>
            <a:spLocks noGrp="1"/>
          </p:cNvSpPr>
          <p:nvPr>
            <p:ph type="title"/>
          </p:nvPr>
        </p:nvSpPr>
        <p:spPr>
          <a:xfrm flipH="1">
            <a:off x="1065212" y="381000"/>
            <a:ext cx="9144001" cy="1219200"/>
          </a:xfrm>
          <a:prstGeom prst="rect">
            <a:avLst/>
          </a:prstGeom>
        </p:spPr>
        <p:txBody>
          <a:bodyPr vert="horz" lIns="91440" tIns="45720" rIns="91440" bIns="45720" rtlCol="1" anchor="b">
            <a:normAutofit/>
          </a:bodyPr>
          <a:lstStyle/>
          <a:p>
            <a:pPr rtl="1"/>
            <a:r>
              <a:rPr lang="he-IL" noProof="0"/>
              <a:t>לחץ כדי לערוך סגנון כותרת של תבנית בסיס</a:t>
            </a:r>
          </a:p>
        </p:txBody>
      </p:sp>
      <p:sp>
        <p:nvSpPr>
          <p:cNvPr id="3" name="מציין מיקום טקסט 2"/>
          <p:cNvSpPr>
            <a:spLocks noGrp="1"/>
          </p:cNvSpPr>
          <p:nvPr>
            <p:ph type="body" idx="1"/>
          </p:nvPr>
        </p:nvSpPr>
        <p:spPr>
          <a:xfrm flipH="1">
            <a:off x="1065212" y="1828800"/>
            <a:ext cx="9144001" cy="4419600"/>
          </a:xfrm>
          <a:prstGeom prst="rect">
            <a:avLst/>
          </a:prstGeom>
        </p:spPr>
        <p:txBody>
          <a:bodyPr vert="horz" lIns="91440" tIns="45720" rIns="91440" bIns="45720" rtlCol="1">
            <a:normAutofit/>
          </a:bodyPr>
          <a:lstStyle/>
          <a:p>
            <a:pPr lvl="0" rtl="1"/>
            <a:r>
              <a:rPr lang="he-IL" noProof="0"/>
              <a:t>לחץ כדי לערוך סגנונות טקסט של תבנית בסיס</a:t>
            </a:r>
          </a:p>
          <a:p>
            <a:pPr lvl="1" rtl="1"/>
            <a:r>
              <a:rPr lang="he-IL" noProof="0"/>
              <a:t>רמה שניה</a:t>
            </a:r>
          </a:p>
          <a:p>
            <a:pPr lvl="2" rtl="1"/>
            <a:r>
              <a:rPr lang="he-IL" noProof="0"/>
              <a:t>רמה שלישית</a:t>
            </a:r>
          </a:p>
          <a:p>
            <a:pPr lvl="3" rtl="1"/>
            <a:r>
              <a:rPr lang="he-IL" noProof="0"/>
              <a:t>רמה רביעית</a:t>
            </a:r>
          </a:p>
          <a:p>
            <a:pPr lvl="4" rtl="1"/>
            <a:r>
              <a:rPr lang="he-IL" noProof="0"/>
              <a:t>רמה חמישית</a:t>
            </a:r>
          </a:p>
        </p:txBody>
      </p:sp>
      <p:sp>
        <p:nvSpPr>
          <p:cNvPr id="5" name="מציין מיקום של כותרת תחתונה 4"/>
          <p:cNvSpPr>
            <a:spLocks noGrp="1"/>
          </p:cNvSpPr>
          <p:nvPr>
            <p:ph type="ftr" sz="quarter" idx="3"/>
          </p:nvPr>
        </p:nvSpPr>
        <p:spPr>
          <a:xfrm flipH="1">
            <a:off x="4254380" y="6400800"/>
            <a:ext cx="5954834" cy="276228"/>
          </a:xfrm>
          <a:prstGeom prst="rect">
            <a:avLst/>
          </a:prstGeom>
        </p:spPr>
        <p:txBody>
          <a:bodyPr vert="horz" lIns="91440" tIns="45720" rIns="91440" bIns="45720" rtlCol="1" anchor="ctr"/>
          <a:lstStyle>
            <a:lvl1pPr algn="r" rtl="1">
              <a:defRPr sz="11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r>
              <a:rPr lang="he-IL"/>
              <a:t>הוסף כותרת תחתונה</a:t>
            </a:r>
          </a:p>
        </p:txBody>
      </p:sp>
      <p:sp>
        <p:nvSpPr>
          <p:cNvPr id="4" name="מציין מיקום של תאריך 3"/>
          <p:cNvSpPr>
            <a:spLocks noGrp="1"/>
          </p:cNvSpPr>
          <p:nvPr>
            <p:ph type="dt" sz="half" idx="2"/>
          </p:nvPr>
        </p:nvSpPr>
        <p:spPr>
          <a:xfrm flipH="1">
            <a:off x="2412155" y="6400800"/>
            <a:ext cx="1548659" cy="276228"/>
          </a:xfrm>
          <a:prstGeom prst="rect">
            <a:avLst/>
          </a:prstGeom>
        </p:spPr>
        <p:txBody>
          <a:bodyPr vert="horz" lIns="91440" tIns="45720" rIns="91440" bIns="45720" rtlCol="1" anchor="ctr"/>
          <a:lstStyle>
            <a:lvl1pPr algn="l" rtl="1">
              <a:defRPr sz="11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fld id="{66A03FDC-5F3C-49F6-97B1-A1D7FEC7B2FC}" type="datetime1">
              <a:rPr lang="he-IL" smtClean="0"/>
              <a:pPr/>
              <a:t>ח'/אייר/תשפ"ה</a:t>
            </a:fld>
            <a:endParaRPr lang="he-IL"/>
          </a:p>
        </p:txBody>
      </p:sp>
      <p:sp>
        <p:nvSpPr>
          <p:cNvPr id="6" name="מציין מיקום של מספר שקופית 5"/>
          <p:cNvSpPr>
            <a:spLocks noGrp="1"/>
          </p:cNvSpPr>
          <p:nvPr>
            <p:ph type="sldNum" sz="quarter" idx="4"/>
          </p:nvPr>
        </p:nvSpPr>
        <p:spPr>
          <a:xfrm flipH="1">
            <a:off x="1065212" y="6400800"/>
            <a:ext cx="1066802" cy="276228"/>
          </a:xfrm>
          <a:prstGeom prst="rect">
            <a:avLst/>
          </a:prstGeom>
        </p:spPr>
        <p:txBody>
          <a:bodyPr vert="horz" lIns="91440" tIns="45720" rIns="91440" bIns="45720" rtlCol="1" anchor="ctr"/>
          <a:lstStyle>
            <a:lvl1pPr algn="l" rtl="1">
              <a:defRPr sz="11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fld id="{2A013F82-EE5E-44EE-A61D-E31C6657F26F}" type="slidenum">
              <a:rPr lang="he-IL" smtClean="0"/>
              <a:pPr/>
              <a:t>‹#›</a:t>
            </a:fld>
            <a:endParaRPr lang="he-IL"/>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r" defTabSz="914400" rtl="1" eaLnBrk="1" latinLnBrk="0" hangingPunct="1">
        <a:lnSpc>
          <a:spcPct val="90000"/>
        </a:lnSpc>
        <a:spcBef>
          <a:spcPct val="0"/>
        </a:spcBef>
        <a:buNone/>
        <a:defRPr sz="3600" kern="1200">
          <a:solidFill>
            <a:schemeClr val="tx1"/>
          </a:solidFill>
          <a:latin typeface="Tahoma" panose="020B0604030504040204" pitchFamily="34" charset="0"/>
          <a:ea typeface="Tahoma" panose="020B0604030504040204" pitchFamily="34" charset="0"/>
          <a:cs typeface="Tahoma" panose="020B0604030504040204" pitchFamily="34" charset="0"/>
        </a:defRPr>
      </a:lvl1pPr>
    </p:titleStyle>
    <p:bodyStyle>
      <a:lvl1pPr marL="223838" indent="-223838" algn="r" defTabSz="914400" rtl="1" eaLnBrk="1" latinLnBrk="0" hangingPunct="1">
        <a:lnSpc>
          <a:spcPct val="90000"/>
        </a:lnSpc>
        <a:spcBef>
          <a:spcPts val="1800"/>
        </a:spcBef>
        <a:buSzPct val="80000"/>
        <a:buFont typeface="Arial" pitchFamily="34" charset="0"/>
        <a:buChar char="•"/>
        <a:defRPr sz="240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r" defTabSz="914400" rtl="1" eaLnBrk="1" latinLnBrk="0" hangingPunct="1">
        <a:lnSpc>
          <a:spcPct val="90000"/>
        </a:lnSpc>
        <a:spcBef>
          <a:spcPts val="600"/>
        </a:spcBef>
        <a:buSzPct val="80000"/>
        <a:buFont typeface="Arial" pitchFamily="34" charset="0"/>
        <a:buChar char="•"/>
        <a:defRPr sz="200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r" defTabSz="914400" rtl="1" eaLnBrk="1" latinLnBrk="0" hangingPunct="1">
        <a:lnSpc>
          <a:spcPct val="90000"/>
        </a:lnSpc>
        <a:spcBef>
          <a:spcPts val="600"/>
        </a:spcBef>
        <a:buSzPct val="80000"/>
        <a:buFont typeface="Arial" pitchFamily="34" charset="0"/>
        <a:buChar char="•"/>
        <a:defRPr sz="180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r" defTabSz="914400" rtl="1" eaLnBrk="1" latinLnBrk="0" hangingPunct="1">
        <a:lnSpc>
          <a:spcPct val="90000"/>
        </a:lnSpc>
        <a:spcBef>
          <a:spcPts val="600"/>
        </a:spcBef>
        <a:buSzPct val="80000"/>
        <a:buFont typeface="Arial" pitchFamily="34" charset="0"/>
        <a:buChar char="•"/>
        <a:defRPr sz="160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r" defTabSz="914400" rtl="1" eaLnBrk="1" latinLnBrk="0" hangingPunct="1">
        <a:lnSpc>
          <a:spcPct val="90000"/>
        </a:lnSpc>
        <a:spcBef>
          <a:spcPts val="600"/>
        </a:spcBef>
        <a:buSzPct val="80000"/>
        <a:buFont typeface="Arial" pitchFamily="34" charset="0"/>
        <a:buChar char="•"/>
        <a:defRPr sz="160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r" defTabSz="914400" rtl="1"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6pPr>
      <a:lvl7pPr marL="2971800" indent="-228600" algn="r" defTabSz="914400" rtl="1"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7pPr>
      <a:lvl8pPr marL="3429000" indent="-228600" algn="r" defTabSz="914400" rtl="1"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8pPr>
      <a:lvl9pPr marL="3886200" indent="-228600" algn="r" defTabSz="914400" rtl="1"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9pPr>
    </p:bodyStyle>
    <p:otherStyle>
      <a:defPPr>
        <a:defRPr/>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microsoft.com/office/2018/10/relationships/comments" Target="../comments/modernComment_14B_A21F790D.xml"/><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5.xml"/><Relationship Id="rId4" Type="http://schemas.openxmlformats.org/officeDocument/2006/relationships/image" Target="../media/image6.jpe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כותרת 2"/>
          <p:cNvSpPr>
            <a:spLocks noGrp="1"/>
          </p:cNvSpPr>
          <p:nvPr>
            <p:ph type="ctrTitle"/>
          </p:nvPr>
        </p:nvSpPr>
        <p:spPr>
          <a:xfrm flipH="1">
            <a:off x="608007" y="1446213"/>
            <a:ext cx="4572001" cy="1524000"/>
          </a:xfrm>
        </p:spPr>
        <p:txBody>
          <a:bodyPr rtlCol="1">
            <a:normAutofit/>
          </a:bodyPr>
          <a:lstStyle/>
          <a:p>
            <a:pPr algn="ctr" rtl="1"/>
            <a:r>
              <a:rPr lang="en-US" sz="5400" dirty="0"/>
              <a:t>KidSa</a:t>
            </a:r>
            <a:r>
              <a:rPr lang="en-US" dirty="0"/>
              <a:t>fe</a:t>
            </a:r>
            <a:endParaRPr lang="he-IL" sz="5400" dirty="0"/>
          </a:p>
        </p:txBody>
      </p:sp>
      <p:sp>
        <p:nvSpPr>
          <p:cNvPr id="4" name="כותרת משנה 3"/>
          <p:cNvSpPr>
            <a:spLocks noGrp="1"/>
          </p:cNvSpPr>
          <p:nvPr>
            <p:ph type="subTitle" idx="1"/>
          </p:nvPr>
        </p:nvSpPr>
        <p:spPr>
          <a:xfrm flipH="1">
            <a:off x="-992188" y="3124200"/>
            <a:ext cx="7543800" cy="835025"/>
          </a:xfrm>
        </p:spPr>
        <p:txBody>
          <a:bodyPr rtlCol="1"/>
          <a:lstStyle/>
          <a:p>
            <a:pPr marL="0" marR="0" lvl="0" indent="0" algn="ctr" defTabSz="914400" rtl="1" eaLnBrk="1" fontAlgn="auto" latinLnBrk="0" hangingPunct="1">
              <a:lnSpc>
                <a:spcPct val="100000"/>
              </a:lnSpc>
              <a:spcBef>
                <a:spcPts val="0"/>
              </a:spcBef>
              <a:spcAft>
                <a:spcPts val="0"/>
              </a:spcAft>
              <a:buClrTx/>
              <a:buSzTx/>
              <a:buFont typeface="Arial" panose="020B0604020202020204" pitchFamily="34" charset="0"/>
              <a:buNone/>
              <a:tabLst/>
              <a:defRPr/>
            </a:pPr>
            <a:r>
              <a:rPr kumimoji="0" lang="he-IL" sz="2400" b="0" i="0" u="none" strike="noStrike" kern="1200" cap="none" spc="0" normalizeH="0" baseline="0" noProof="0">
                <a:ln>
                  <a:noFill/>
                </a:ln>
                <a:solidFill>
                  <a:srgbClr val="00BBBB"/>
                </a:solidFill>
                <a:effectLst/>
                <a:uLnTx/>
                <a:uFillTx/>
                <a:latin typeface="Tahoma"/>
                <a:ea typeface="Tahoma"/>
                <a:cs typeface="Tahoma"/>
              </a:rPr>
              <a:t>"שומרים על הילד שלכם במים"</a:t>
            </a:r>
            <a:endParaRPr kumimoji="0" lang="he-IL" sz="2800" b="1" i="0" u="none" strike="noStrike" kern="1200" cap="none" spc="0" normalizeH="0" baseline="0" noProof="0">
              <a:ln>
                <a:noFill/>
              </a:ln>
              <a:solidFill>
                <a:srgbClr val="00BBBB"/>
              </a:solidFill>
              <a:effectLst/>
              <a:uLnTx/>
              <a:uFillTx/>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4DFE93B-CCBB-0975-2B99-88B526A18527}"/>
              </a:ext>
            </a:extLst>
          </p:cNvPr>
          <p:cNvSpPr>
            <a:spLocks noGrp="1"/>
          </p:cNvSpPr>
          <p:nvPr>
            <p:ph type="title"/>
          </p:nvPr>
        </p:nvSpPr>
        <p:spPr>
          <a:xfrm>
            <a:off x="1152297" y="609600"/>
            <a:ext cx="9144001" cy="1219200"/>
          </a:xfrm>
        </p:spPr>
        <p:txBody>
          <a:bodyPr anchor="b">
            <a:normAutofit/>
          </a:bodyPr>
          <a:lstStyle/>
          <a:p>
            <a:r>
              <a:rPr lang="he-IL" dirty="0">
                <a:latin typeface="Tahoma"/>
                <a:ea typeface="Tahoma"/>
                <a:cs typeface="Tahoma"/>
              </a:rPr>
              <a:t>מה מייחד את הצמיד שלנו?</a:t>
            </a:r>
            <a:br>
              <a:rPr lang="he-IL" dirty="0"/>
            </a:br>
            <a:endParaRPr lang="he-IL" dirty="0"/>
          </a:p>
        </p:txBody>
      </p:sp>
      <p:sp>
        <p:nvSpPr>
          <p:cNvPr id="3" name="מציין מיקום תוכן 2">
            <a:extLst>
              <a:ext uri="{FF2B5EF4-FFF2-40B4-BE49-F238E27FC236}">
                <a16:creationId xmlns:a16="http://schemas.microsoft.com/office/drawing/2014/main" id="{0488A459-07C6-D2B5-FC6D-BDB916757382}"/>
              </a:ext>
            </a:extLst>
          </p:cNvPr>
          <p:cNvSpPr>
            <a:spLocks noGrp="1"/>
          </p:cNvSpPr>
          <p:nvPr>
            <p:ph sz="half" idx="1"/>
          </p:nvPr>
        </p:nvSpPr>
        <p:spPr>
          <a:xfrm>
            <a:off x="5065915" y="1468789"/>
            <a:ext cx="5486399" cy="4346435"/>
          </a:xfrm>
        </p:spPr>
        <p:txBody>
          <a:bodyPr vert="horz" lIns="91440" tIns="45720" rIns="91440" bIns="45720" rtlCol="1" anchor="t">
            <a:normAutofit/>
          </a:bodyPr>
          <a:lstStyle/>
          <a:p>
            <a:pPr marL="0" indent="0">
              <a:lnSpc>
                <a:spcPct val="150000"/>
              </a:lnSpc>
              <a:buNone/>
            </a:pPr>
            <a:endParaRPr lang="he-IL" sz="2000" dirty="0">
              <a:latin typeface="Tahoma"/>
              <a:ea typeface="Tahoma"/>
              <a:cs typeface="Tahoma"/>
            </a:endParaRPr>
          </a:p>
          <a:p>
            <a:pPr marL="223520" indent="-223520">
              <a:lnSpc>
                <a:spcPct val="150000"/>
              </a:lnSpc>
              <a:buFont typeface="Arial" panose="020B0604020202020204" pitchFamily="34" charset="0"/>
              <a:buChar char="•"/>
            </a:pPr>
            <a:r>
              <a:rPr lang="he-IL" sz="2000" b="1" dirty="0">
                <a:latin typeface="Tahoma"/>
                <a:ea typeface="Tahoma"/>
                <a:cs typeface="Tahoma"/>
              </a:rPr>
              <a:t>זיהוי צפי למצוקה אמיתית </a:t>
            </a:r>
            <a:r>
              <a:rPr lang="he-IL" sz="2000" dirty="0">
                <a:latin typeface="Tahoma"/>
                <a:ea typeface="Tahoma"/>
                <a:cs typeface="Tahoma"/>
              </a:rPr>
              <a:t>בזמן אמת.</a:t>
            </a:r>
          </a:p>
          <a:p>
            <a:pPr marL="223520" indent="-223520">
              <a:lnSpc>
                <a:spcPct val="150000"/>
              </a:lnSpc>
              <a:buFont typeface="Arial" panose="020B0604020202020204" pitchFamily="34" charset="0"/>
              <a:buChar char="•"/>
            </a:pPr>
            <a:r>
              <a:rPr lang="he-IL" sz="2000" dirty="0">
                <a:latin typeface="Tahoma"/>
                <a:ea typeface="Tahoma"/>
                <a:cs typeface="Tahoma"/>
              </a:rPr>
              <a:t>התראה עם </a:t>
            </a:r>
            <a:r>
              <a:rPr lang="he-IL" sz="2000" b="1" dirty="0">
                <a:latin typeface="Tahoma"/>
                <a:ea typeface="Tahoma"/>
                <a:cs typeface="Tahoma"/>
              </a:rPr>
              <a:t>מיקום מדויק.</a:t>
            </a:r>
          </a:p>
          <a:p>
            <a:pPr marL="223520" indent="-223520">
              <a:lnSpc>
                <a:spcPct val="150000"/>
              </a:lnSpc>
              <a:buFont typeface="Arial" panose="020B0604020202020204" pitchFamily="34" charset="0"/>
              <a:buChar char="•"/>
            </a:pPr>
            <a:r>
              <a:rPr lang="he-IL" sz="2000" dirty="0">
                <a:latin typeface="Tahoma"/>
                <a:ea typeface="Tahoma"/>
                <a:cs typeface="Tahoma"/>
              </a:rPr>
              <a:t>התאמה לסביבות </a:t>
            </a:r>
            <a:r>
              <a:rPr lang="he-IL" sz="2000" b="1" dirty="0">
                <a:latin typeface="Tahoma"/>
                <a:ea typeface="Tahoma"/>
                <a:cs typeface="Tahoma"/>
              </a:rPr>
              <a:t>מגוונות.</a:t>
            </a:r>
            <a:endParaRPr lang="he-IL" sz="2000" dirty="0">
              <a:latin typeface="Tahoma"/>
              <a:ea typeface="Tahoma"/>
              <a:cs typeface="Tahoma"/>
            </a:endParaRPr>
          </a:p>
          <a:p>
            <a:pPr marL="0" indent="0">
              <a:lnSpc>
                <a:spcPct val="150000"/>
              </a:lnSpc>
              <a:buNone/>
            </a:pPr>
            <a:endParaRPr lang="he-IL" sz="2000" dirty="0">
              <a:latin typeface="Tahoma"/>
              <a:ea typeface="Tahoma"/>
              <a:cs typeface="Tahoma"/>
            </a:endParaRPr>
          </a:p>
          <a:p>
            <a:pPr marL="0" indent="0">
              <a:buNone/>
            </a:pPr>
            <a:endParaRPr lang="he-IL" sz="1100" dirty="0">
              <a:latin typeface="Tahoma"/>
              <a:ea typeface="Tahoma"/>
              <a:cs typeface="Tahoma"/>
            </a:endParaRPr>
          </a:p>
        </p:txBody>
      </p:sp>
      <p:pic>
        <p:nvPicPr>
          <p:cNvPr id="6" name="תמונה 5">
            <a:extLst>
              <a:ext uri="{FF2B5EF4-FFF2-40B4-BE49-F238E27FC236}">
                <a16:creationId xmlns:a16="http://schemas.microsoft.com/office/drawing/2014/main" id="{7DB88C29-148C-FF59-678A-AC2BD65AE606}"/>
              </a:ext>
            </a:extLst>
          </p:cNvPr>
          <p:cNvPicPr>
            <a:picLocks noChangeAspect="1"/>
          </p:cNvPicPr>
          <p:nvPr/>
        </p:nvPicPr>
        <p:blipFill>
          <a:blip r:embed="rId3"/>
          <a:srcRect/>
          <a:stretch/>
        </p:blipFill>
        <p:spPr>
          <a:xfrm>
            <a:off x="466499" y="1602453"/>
            <a:ext cx="4343400" cy="4343400"/>
          </a:xfrm>
          <a:prstGeom prst="rect">
            <a:avLst/>
          </a:prstGeom>
          <a:noFill/>
        </p:spPr>
      </p:pic>
    </p:spTree>
    <p:extLst>
      <p:ext uri="{BB962C8B-B14F-4D97-AF65-F5344CB8AC3E}">
        <p14:creationId xmlns:p14="http://schemas.microsoft.com/office/powerpoint/2010/main" val="1715844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08260B4-B8F2-78E4-E52A-790146CC6D4C}"/>
              </a:ext>
            </a:extLst>
          </p:cNvPr>
          <p:cNvSpPr>
            <a:spLocks noGrp="1"/>
          </p:cNvSpPr>
          <p:nvPr>
            <p:ph type="title"/>
          </p:nvPr>
        </p:nvSpPr>
        <p:spPr>
          <a:xfrm flipH="1">
            <a:off x="1065211" y="381000"/>
            <a:ext cx="9144001" cy="685800"/>
          </a:xfrm>
        </p:spPr>
        <p:txBody>
          <a:bodyPr/>
          <a:lstStyle/>
          <a:p>
            <a:pPr algn="ctr"/>
            <a:r>
              <a:rPr lang="he-IL" dirty="0"/>
              <a:t>קהל היעד</a:t>
            </a:r>
          </a:p>
        </p:txBody>
      </p:sp>
      <p:sp>
        <p:nvSpPr>
          <p:cNvPr id="3" name="מציין מיקום תוכן 2">
            <a:extLst>
              <a:ext uri="{FF2B5EF4-FFF2-40B4-BE49-F238E27FC236}">
                <a16:creationId xmlns:a16="http://schemas.microsoft.com/office/drawing/2014/main" id="{E325F5E3-A0CA-BC00-F60E-35A413D0F68F}"/>
              </a:ext>
            </a:extLst>
          </p:cNvPr>
          <p:cNvSpPr>
            <a:spLocks noGrp="1"/>
          </p:cNvSpPr>
          <p:nvPr>
            <p:ph idx="1"/>
          </p:nvPr>
        </p:nvSpPr>
        <p:spPr>
          <a:xfrm flipH="1">
            <a:off x="878170" y="1317171"/>
            <a:ext cx="9525000" cy="5130349"/>
          </a:xfrm>
        </p:spPr>
        <p:txBody>
          <a:bodyPr vert="horz" lIns="91440" tIns="45720" rIns="91440" bIns="45720" rtlCol="1" anchor="t">
            <a:normAutofit/>
          </a:bodyPr>
          <a:lstStyle/>
          <a:p>
            <a:pPr marL="0" indent="0" algn="ctr">
              <a:lnSpc>
                <a:spcPct val="170000"/>
              </a:lnSpc>
              <a:buNone/>
            </a:pPr>
            <a:r>
              <a:rPr lang="he-IL" dirty="0">
                <a:latin typeface="Gisha"/>
                <a:ea typeface="Tahoma"/>
                <a:cs typeface="Gisha"/>
              </a:rPr>
              <a:t>הורים לילדים צעירים (גילאי 3-10):</a:t>
            </a:r>
            <a:br>
              <a:rPr lang="he-IL" dirty="0">
                <a:latin typeface="Gisha"/>
                <a:ea typeface="Tahoma"/>
                <a:cs typeface="Gisha"/>
              </a:rPr>
            </a:br>
            <a:r>
              <a:rPr lang="he-IL" dirty="0">
                <a:latin typeface="Gisha"/>
                <a:ea typeface="Tahoma"/>
                <a:cs typeface="Gisha"/>
              </a:rPr>
              <a:t>   משפחות עם ילדים שמבקרות בכלל מקורות המים.</a:t>
            </a:r>
            <a:br>
              <a:rPr lang="he-IL" dirty="0">
                <a:latin typeface="Gisha"/>
                <a:ea typeface="Tahoma"/>
                <a:cs typeface="Gisha"/>
              </a:rPr>
            </a:br>
            <a:endParaRPr lang="he-IL" dirty="0"/>
          </a:p>
        </p:txBody>
      </p:sp>
      <p:pic>
        <p:nvPicPr>
          <p:cNvPr id="4" name="תמונה 3">
            <a:extLst>
              <a:ext uri="{FF2B5EF4-FFF2-40B4-BE49-F238E27FC236}">
                <a16:creationId xmlns:a16="http://schemas.microsoft.com/office/drawing/2014/main" id="{93C2969A-3B3C-E3DD-2663-E446DE0BF5A4}"/>
              </a:ext>
            </a:extLst>
          </p:cNvPr>
          <p:cNvPicPr>
            <a:picLocks noChangeAspect="1"/>
          </p:cNvPicPr>
          <p:nvPr/>
        </p:nvPicPr>
        <p:blipFill>
          <a:blip r:embed="rId3"/>
          <a:stretch>
            <a:fillRect/>
          </a:stretch>
        </p:blipFill>
        <p:spPr>
          <a:xfrm>
            <a:off x="987027" y="3090756"/>
            <a:ext cx="4119110" cy="2595039"/>
          </a:xfrm>
          <a:prstGeom prst="rect">
            <a:avLst/>
          </a:prstGeom>
        </p:spPr>
      </p:pic>
      <p:pic>
        <p:nvPicPr>
          <p:cNvPr id="5" name="תמונה 4">
            <a:extLst>
              <a:ext uri="{FF2B5EF4-FFF2-40B4-BE49-F238E27FC236}">
                <a16:creationId xmlns:a16="http://schemas.microsoft.com/office/drawing/2014/main" id="{5E181CA2-BF92-F448-11A4-C694624A2AC7}"/>
              </a:ext>
            </a:extLst>
          </p:cNvPr>
          <p:cNvPicPr>
            <a:picLocks noChangeAspect="1"/>
          </p:cNvPicPr>
          <p:nvPr/>
        </p:nvPicPr>
        <p:blipFill>
          <a:blip r:embed="rId4"/>
          <a:stretch>
            <a:fillRect/>
          </a:stretch>
        </p:blipFill>
        <p:spPr>
          <a:xfrm>
            <a:off x="5812972" y="3090756"/>
            <a:ext cx="4232955" cy="2598112"/>
          </a:xfrm>
          <a:prstGeom prst="rect">
            <a:avLst/>
          </a:prstGeom>
        </p:spPr>
      </p:pic>
    </p:spTree>
    <p:extLst>
      <p:ext uri="{BB962C8B-B14F-4D97-AF65-F5344CB8AC3E}">
        <p14:creationId xmlns:p14="http://schemas.microsoft.com/office/powerpoint/2010/main" val="2597841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F170275-0A70-D997-1989-4161BF28E076}"/>
              </a:ext>
            </a:extLst>
          </p:cNvPr>
          <p:cNvSpPr>
            <a:spLocks noGrp="1"/>
          </p:cNvSpPr>
          <p:nvPr>
            <p:ph type="title"/>
          </p:nvPr>
        </p:nvSpPr>
        <p:spPr>
          <a:xfrm flipH="1">
            <a:off x="1277066" y="539902"/>
            <a:ext cx="9144001" cy="685800"/>
          </a:xfrm>
        </p:spPr>
        <p:txBody>
          <a:bodyPr/>
          <a:lstStyle/>
          <a:p>
            <a:pPr algn="ctr"/>
            <a:r>
              <a:rPr lang="he-IL" dirty="0"/>
              <a:t>הזדמנות בשוק</a:t>
            </a:r>
          </a:p>
        </p:txBody>
      </p:sp>
      <p:sp>
        <p:nvSpPr>
          <p:cNvPr id="3" name="מציין מיקום תוכן 2">
            <a:extLst>
              <a:ext uri="{FF2B5EF4-FFF2-40B4-BE49-F238E27FC236}">
                <a16:creationId xmlns:a16="http://schemas.microsoft.com/office/drawing/2014/main" id="{4F35F560-53F2-9250-04F6-88F45334FA9F}"/>
              </a:ext>
            </a:extLst>
          </p:cNvPr>
          <p:cNvSpPr>
            <a:spLocks noGrp="1"/>
          </p:cNvSpPr>
          <p:nvPr>
            <p:ph idx="1"/>
          </p:nvPr>
        </p:nvSpPr>
        <p:spPr>
          <a:xfrm flipH="1">
            <a:off x="430678" y="1632857"/>
            <a:ext cx="10249454" cy="5050971"/>
          </a:xfrm>
        </p:spPr>
        <p:txBody>
          <a:bodyPr vert="horz" lIns="91440" tIns="45720" rIns="91440" bIns="45720" rtlCol="1" anchor="t">
            <a:normAutofit/>
          </a:bodyPr>
          <a:lstStyle/>
          <a:p>
            <a:pPr marL="223520" indent="-223520">
              <a:buFont typeface="Arial"/>
              <a:buChar char="•"/>
              <a:defRPr/>
            </a:pPr>
            <a:endParaRPr lang="he-IL" sz="1800" dirty="0">
              <a:latin typeface="Tahoma"/>
              <a:ea typeface="Tahoma"/>
              <a:cs typeface="Tahoma"/>
            </a:endParaRPr>
          </a:p>
          <a:p>
            <a:pPr marL="0" indent="0" algn="ctr">
              <a:buNone/>
              <a:defRPr/>
            </a:pPr>
            <a:endParaRPr lang="he-IL" sz="1800" dirty="0">
              <a:latin typeface="Tahoma"/>
              <a:ea typeface="Tahoma"/>
              <a:cs typeface="Tahoma"/>
            </a:endParaRPr>
          </a:p>
          <a:p>
            <a:pPr marL="223520" marR="0" lvl="0" indent="-223520" algn="r" defTabSz="914400" rtl="1" eaLnBrk="1" fontAlgn="auto" latinLnBrk="0" hangingPunct="1">
              <a:spcAft>
                <a:spcPts val="0"/>
              </a:spcAft>
              <a:buClrTx/>
              <a:buFont typeface="Arial" pitchFamily="34" charset="0"/>
              <a:buChar char="•"/>
              <a:tabLst/>
              <a:defRPr/>
            </a:pPr>
            <a:endParaRPr lang="he-IL" dirty="0"/>
          </a:p>
        </p:txBody>
      </p:sp>
      <p:sp>
        <p:nvSpPr>
          <p:cNvPr id="6" name="אליפסה 5">
            <a:extLst>
              <a:ext uri="{FF2B5EF4-FFF2-40B4-BE49-F238E27FC236}">
                <a16:creationId xmlns:a16="http://schemas.microsoft.com/office/drawing/2014/main" id="{B951136B-529B-D899-5B92-422AB16F7D91}"/>
              </a:ext>
            </a:extLst>
          </p:cNvPr>
          <p:cNvSpPr/>
          <p:nvPr/>
        </p:nvSpPr>
        <p:spPr>
          <a:xfrm>
            <a:off x="6901542" y="2090056"/>
            <a:ext cx="4093029" cy="3594592"/>
          </a:xfrm>
          <a:prstGeom prst="ellipse">
            <a:avLst/>
          </a:prstGeom>
        </p:spPr>
        <p:style>
          <a:lnRef idx="3">
            <a:schemeClr val="lt1"/>
          </a:lnRef>
          <a:fillRef idx="1">
            <a:schemeClr val="accent1"/>
          </a:fillRef>
          <a:effectRef idx="1">
            <a:schemeClr val="accent1"/>
          </a:effectRef>
          <a:fontRef idx="minor">
            <a:schemeClr val="lt1"/>
          </a:fontRef>
        </p:style>
        <p:txBody>
          <a:bodyPr rtlCol="1" anchor="ctr"/>
          <a:lstStyle/>
          <a:p>
            <a:pPr marL="223520" marR="0" lvl="0" indent="-223520" algn="r" defTabSz="914400" rtl="1" eaLnBrk="1" fontAlgn="auto" latinLnBrk="0" hangingPunct="1">
              <a:lnSpc>
                <a:spcPct val="90000"/>
              </a:lnSpc>
              <a:spcBef>
                <a:spcPts val="1800"/>
              </a:spcBef>
              <a:spcAft>
                <a:spcPts val="0"/>
              </a:spcAft>
              <a:buClrTx/>
              <a:buSzPct val="80000"/>
              <a:buFont typeface="Arial"/>
              <a:buChar char="•"/>
              <a:tabLst/>
              <a:defRPr/>
            </a:pPr>
            <a:r>
              <a:rPr kumimoji="0" lang="he-IL" sz="1800" b="0" i="0" u="none" strike="noStrike" kern="1200" cap="none" spc="0" normalizeH="0" baseline="0" noProof="0" dirty="0">
                <a:ln>
                  <a:noFill/>
                </a:ln>
                <a:solidFill>
                  <a:prstClr val="white"/>
                </a:solidFill>
                <a:effectLst/>
                <a:uLnTx/>
                <a:uFillTx/>
                <a:latin typeface="Tahoma"/>
                <a:ea typeface="Tahoma"/>
                <a:cs typeface="Tahoma"/>
              </a:rPr>
              <a:t>נכון ל-2023, בישראל יש כ-38,000 בריכות פרטיות קבועות </a:t>
            </a:r>
            <a:endParaRPr kumimoji="0" lang="he-IL" sz="1800" b="0"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endParaRPr>
          </a:p>
          <a:p>
            <a:pPr marL="223520" marR="0" lvl="0" indent="-223520" algn="r" defTabSz="914400" rtl="1" eaLnBrk="1" fontAlgn="auto" latinLnBrk="0" hangingPunct="1">
              <a:lnSpc>
                <a:spcPct val="90000"/>
              </a:lnSpc>
              <a:spcBef>
                <a:spcPts val="1800"/>
              </a:spcBef>
              <a:spcAft>
                <a:spcPts val="0"/>
              </a:spcAft>
              <a:buClrTx/>
              <a:buSzPct val="80000"/>
              <a:buFont typeface="Arial"/>
              <a:buChar char="•"/>
              <a:tabLst/>
              <a:defRPr/>
            </a:pPr>
            <a:r>
              <a:rPr kumimoji="0" lang="he-IL" sz="1800" b="0" i="0" u="none" strike="noStrike" kern="1200" cap="none" spc="0" normalizeH="0" baseline="0" noProof="0" dirty="0">
                <a:ln>
                  <a:noFill/>
                </a:ln>
                <a:solidFill>
                  <a:prstClr val="white"/>
                </a:solidFill>
                <a:effectLst/>
                <a:uLnTx/>
                <a:uFillTx/>
                <a:latin typeface="Tahoma"/>
                <a:ea typeface="Tahoma"/>
                <a:cs typeface="Tahoma"/>
              </a:rPr>
              <a:t>בריכות מתנפחות ובריכות גומי</a:t>
            </a:r>
            <a:r>
              <a:rPr kumimoji="0" lang="he-IL" sz="1800" b="1" i="0" u="none" strike="noStrike" kern="1200" cap="none" spc="0" normalizeH="0" baseline="0" noProof="0" dirty="0">
                <a:ln>
                  <a:noFill/>
                </a:ln>
                <a:solidFill>
                  <a:prstClr val="white"/>
                </a:solidFill>
                <a:effectLst/>
                <a:uLnTx/>
                <a:uFillTx/>
                <a:latin typeface="Tahoma"/>
                <a:ea typeface="Tahoma"/>
                <a:cs typeface="Tahoma"/>
              </a:rPr>
              <a:t>: </a:t>
            </a:r>
            <a:r>
              <a:rPr kumimoji="0" lang="he-IL" sz="1800" b="0" i="0" u="none" strike="noStrike" kern="1200" cap="none" spc="0" normalizeH="0" baseline="0" noProof="0" dirty="0">
                <a:ln>
                  <a:noFill/>
                </a:ln>
                <a:solidFill>
                  <a:prstClr val="white"/>
                </a:solidFill>
                <a:effectLst/>
                <a:uLnTx/>
                <a:uFillTx/>
                <a:latin typeface="Tahoma"/>
                <a:ea typeface="Tahoma"/>
                <a:cs typeface="Tahoma"/>
              </a:rPr>
              <a:t>אין נתון רשמי, אך ההערכות מדברות על עשרות אלפי יחידות.</a:t>
            </a:r>
            <a:endParaRPr kumimoji="0" lang="he-IL" sz="1800" b="0" i="0" u="none" strike="noStrike" kern="1200" cap="none" spc="0" normalizeH="0" baseline="0" noProof="0" dirty="0">
              <a:ln>
                <a:noFill/>
              </a:ln>
              <a:solidFill>
                <a:prstClr val="white"/>
              </a:solidFill>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7" name="אליפסה 6">
            <a:extLst>
              <a:ext uri="{FF2B5EF4-FFF2-40B4-BE49-F238E27FC236}">
                <a16:creationId xmlns:a16="http://schemas.microsoft.com/office/drawing/2014/main" id="{C5BEFC60-1F22-28DB-7DF6-EB6C0B5F58A3}"/>
              </a:ext>
            </a:extLst>
          </p:cNvPr>
          <p:cNvSpPr/>
          <p:nvPr/>
        </p:nvSpPr>
        <p:spPr>
          <a:xfrm>
            <a:off x="3441989" y="2091076"/>
            <a:ext cx="4093029" cy="3594592"/>
          </a:xfrm>
          <a:prstGeom prst="ellipse">
            <a:avLst/>
          </a:prstGeom>
        </p:spPr>
        <p:style>
          <a:lnRef idx="1">
            <a:schemeClr val="accent1"/>
          </a:lnRef>
          <a:fillRef idx="2">
            <a:schemeClr val="accent1"/>
          </a:fillRef>
          <a:effectRef idx="1">
            <a:schemeClr val="accent1"/>
          </a:effectRef>
          <a:fontRef idx="minor">
            <a:schemeClr val="dk1"/>
          </a:fontRef>
        </p:style>
        <p:txBody>
          <a:bodyPr rtlCol="1" anchor="ctr"/>
          <a:lstStyle/>
          <a:p>
            <a:pPr algn="ctr"/>
            <a:r>
              <a:rPr lang="he-IL" sz="1800" b="1" dirty="0">
                <a:solidFill>
                  <a:schemeClr val="tx1"/>
                </a:solidFill>
                <a:latin typeface="Tahoma"/>
                <a:ea typeface="Tahoma"/>
                <a:cs typeface="Tahoma"/>
              </a:rPr>
              <a:t>היקף שוק הבריכות בארה"ב:</a:t>
            </a:r>
          </a:p>
          <a:p>
            <a:pPr algn="ctr"/>
            <a:endParaRPr lang="he-IL" sz="1800" b="1" dirty="0">
              <a:solidFill>
                <a:schemeClr val="tx1"/>
              </a:solidFill>
              <a:latin typeface="Tahoma"/>
              <a:ea typeface="Tahoma"/>
              <a:cs typeface="Tahoma"/>
            </a:endParaRPr>
          </a:p>
          <a:p>
            <a:pPr algn="ctr"/>
            <a:r>
              <a:rPr lang="he-IL" dirty="0">
                <a:solidFill>
                  <a:schemeClr val="tx1"/>
                </a:solidFill>
                <a:latin typeface="Tahoma"/>
                <a:ea typeface="Tahoma"/>
                <a:cs typeface="Tahoma"/>
              </a:rPr>
              <a:t>נכון לשנת 2025, קיימות בארה"ב כ-10.7 מיליון בריכות שחייה, מתוכן כ-10.4 מיליון הן בריכות פרטיות.</a:t>
            </a:r>
            <a:endParaRPr lang="he-IL" dirty="0">
              <a:solidFill>
                <a:schemeClr val="tx1"/>
              </a:solidFill>
            </a:endParaRPr>
          </a:p>
        </p:txBody>
      </p:sp>
      <p:sp>
        <p:nvSpPr>
          <p:cNvPr id="8" name="אליפסה 7">
            <a:extLst>
              <a:ext uri="{FF2B5EF4-FFF2-40B4-BE49-F238E27FC236}">
                <a16:creationId xmlns:a16="http://schemas.microsoft.com/office/drawing/2014/main" id="{3D0C7F00-15C5-D6B4-B25A-9C980B2CDB8C}"/>
              </a:ext>
            </a:extLst>
          </p:cNvPr>
          <p:cNvSpPr/>
          <p:nvPr/>
        </p:nvSpPr>
        <p:spPr>
          <a:xfrm>
            <a:off x="76200" y="2090056"/>
            <a:ext cx="4093029" cy="3595611"/>
          </a:xfrm>
          <a:prstGeom prst="ellipse">
            <a:avLst/>
          </a:prstGeom>
        </p:spPr>
        <p:style>
          <a:lnRef idx="3">
            <a:schemeClr val="lt1"/>
          </a:lnRef>
          <a:fillRef idx="1">
            <a:schemeClr val="accent1"/>
          </a:fillRef>
          <a:effectRef idx="1">
            <a:schemeClr val="accent1"/>
          </a:effectRef>
          <a:fontRef idx="minor">
            <a:schemeClr val="lt1"/>
          </a:fontRef>
        </p:style>
        <p:txBody>
          <a:bodyPr rtlCol="1" anchor="ctr"/>
          <a:lstStyle/>
          <a:p>
            <a:pPr marL="0" indent="0" algn="ctr">
              <a:buNone/>
              <a:defRPr/>
            </a:pPr>
            <a:r>
              <a:rPr lang="he-IL" sz="1800" dirty="0">
                <a:latin typeface="Tahoma"/>
                <a:ea typeface="Tahoma"/>
                <a:cs typeface="Tahoma"/>
              </a:rPr>
              <a:t>עם למעלה מ-10 מיליון בריכות פרטיות, קיים שוק רחב לפתרונות בטיחות חכמים לילדים. </a:t>
            </a:r>
          </a:p>
          <a:p>
            <a:pPr marL="0" indent="0" algn="ctr">
              <a:buNone/>
              <a:defRPr/>
            </a:pPr>
            <a:r>
              <a:rPr lang="he-IL" sz="1800" dirty="0">
                <a:latin typeface="Tahoma"/>
                <a:ea typeface="Tahoma"/>
                <a:cs typeface="Tahoma"/>
              </a:rPr>
              <a:t>המודעות הגוברת לבטיחות ילדים במים יוצרת ביקוש למוצרים כמו </a:t>
            </a:r>
            <a:r>
              <a:rPr lang="en-US" sz="1800" dirty="0">
                <a:latin typeface="Tahoma"/>
                <a:ea typeface="Tahoma"/>
                <a:cs typeface="Tahoma"/>
              </a:rPr>
              <a:t>KidSafe </a:t>
            </a:r>
          </a:p>
          <a:p>
            <a:pPr marL="0" indent="0" algn="ctr">
              <a:buNone/>
              <a:defRPr/>
            </a:pPr>
            <a:r>
              <a:rPr lang="he-IL" sz="1800" dirty="0">
                <a:latin typeface="Tahoma"/>
                <a:ea typeface="Tahoma"/>
                <a:cs typeface="Tahoma"/>
              </a:rPr>
              <a:t> המציעים ניטור חכם והתראות בזמן אמת.</a:t>
            </a:r>
          </a:p>
        </p:txBody>
      </p:sp>
    </p:spTree>
    <p:extLst>
      <p:ext uri="{BB962C8B-B14F-4D97-AF65-F5344CB8AC3E}">
        <p14:creationId xmlns:p14="http://schemas.microsoft.com/office/powerpoint/2010/main" val="4125370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C72ECF2-EA6C-F655-C897-98E3FEF90D6B}"/>
              </a:ext>
            </a:extLst>
          </p:cNvPr>
          <p:cNvSpPr>
            <a:spLocks noGrp="1"/>
          </p:cNvSpPr>
          <p:nvPr>
            <p:ph type="title"/>
          </p:nvPr>
        </p:nvSpPr>
        <p:spPr>
          <a:xfrm flipH="1">
            <a:off x="1135673" y="211344"/>
            <a:ext cx="9144001" cy="711200"/>
          </a:xfrm>
        </p:spPr>
        <p:txBody>
          <a:bodyPr/>
          <a:lstStyle/>
          <a:p>
            <a:pPr algn="ctr"/>
            <a:r>
              <a:rPr lang="ru-RU" dirty="0" err="1">
                <a:latin typeface="Tahoma"/>
                <a:ea typeface="Tahoma"/>
                <a:cs typeface="Tahoma"/>
              </a:rPr>
              <a:t>מודל</a:t>
            </a:r>
            <a:r>
              <a:rPr lang="ru-RU" dirty="0">
                <a:latin typeface="Tahoma"/>
                <a:ea typeface="Tahoma"/>
                <a:cs typeface="Tahoma"/>
              </a:rPr>
              <a:t> </a:t>
            </a:r>
            <a:r>
              <a:rPr lang="ru-RU" dirty="0" err="1">
                <a:latin typeface="Tahoma"/>
                <a:ea typeface="Tahoma"/>
                <a:cs typeface="Tahoma"/>
              </a:rPr>
              <a:t>עסקי</a:t>
            </a:r>
            <a:r>
              <a:rPr lang="ru-RU" dirty="0">
                <a:latin typeface="Tahoma"/>
                <a:ea typeface="Tahoma"/>
                <a:cs typeface="Tahoma"/>
              </a:rPr>
              <a:t> </a:t>
            </a:r>
            <a:endParaRPr lang="ru-RU" dirty="0"/>
          </a:p>
        </p:txBody>
      </p:sp>
      <p:graphicFrame>
        <p:nvGraphicFramePr>
          <p:cNvPr id="8" name="Table 7">
            <a:extLst>
              <a:ext uri="{FF2B5EF4-FFF2-40B4-BE49-F238E27FC236}">
                <a16:creationId xmlns:a16="http://schemas.microsoft.com/office/drawing/2014/main" id="{5470ED90-1D48-D1C9-449C-F4453604E1C9}"/>
              </a:ext>
            </a:extLst>
          </p:cNvPr>
          <p:cNvGraphicFramePr>
            <a:graphicFrameLocks noGrp="1"/>
          </p:cNvGraphicFramePr>
          <p:nvPr>
            <p:extLst>
              <p:ext uri="{D42A27DB-BD31-4B8C-83A1-F6EECF244321}">
                <p14:modId xmlns:p14="http://schemas.microsoft.com/office/powerpoint/2010/main" val="1724212593"/>
              </p:ext>
            </p:extLst>
          </p:nvPr>
        </p:nvGraphicFramePr>
        <p:xfrm>
          <a:off x="428867" y="1111781"/>
          <a:ext cx="10133088" cy="5506180"/>
        </p:xfrm>
        <a:graphic>
          <a:graphicData uri="http://schemas.openxmlformats.org/drawingml/2006/table">
            <a:tbl>
              <a:tblPr bandRow="1">
                <a:tableStyleId>{7E9639D4-E3E2-4D34-9284-5A2195B3D0D7}</a:tableStyleId>
              </a:tblPr>
              <a:tblGrid>
                <a:gridCol w="5775990">
                  <a:extLst>
                    <a:ext uri="{9D8B030D-6E8A-4147-A177-3AD203B41FA5}">
                      <a16:colId xmlns:a16="http://schemas.microsoft.com/office/drawing/2014/main" val="551454528"/>
                    </a:ext>
                  </a:extLst>
                </a:gridCol>
                <a:gridCol w="4357098">
                  <a:extLst>
                    <a:ext uri="{9D8B030D-6E8A-4147-A177-3AD203B41FA5}">
                      <a16:colId xmlns:a16="http://schemas.microsoft.com/office/drawing/2014/main" val="1905478950"/>
                    </a:ext>
                  </a:extLst>
                </a:gridCol>
              </a:tblGrid>
              <a:tr h="427791">
                <a:tc>
                  <a:txBody>
                    <a:bodyPr/>
                    <a:lstStyle/>
                    <a:p>
                      <a:pPr lvl="0" algn="ctr">
                        <a:buNone/>
                      </a:pPr>
                      <a:r>
                        <a:rPr lang="he-IL" sz="2400" b="1" u="none" strike="noStrike" noProof="0" dirty="0">
                          <a:solidFill>
                            <a:schemeClr val="tx1"/>
                          </a:solidFill>
                          <a:cs typeface="+mn-cs"/>
                        </a:rPr>
                        <a:t>תיאור</a:t>
                      </a:r>
                      <a:endParaRPr lang="he-IL" sz="2400" dirty="0">
                        <a:cs typeface="+mn-cs"/>
                      </a:endParaRPr>
                    </a:p>
                  </a:txBody>
                  <a:tcPr anchor="ctr"/>
                </a:tc>
                <a:tc>
                  <a:txBody>
                    <a:bodyPr/>
                    <a:lstStyle/>
                    <a:p>
                      <a:pPr algn="ctr"/>
                      <a:r>
                        <a:rPr lang="he-IL" sz="2400" b="1" dirty="0">
                          <a:solidFill>
                            <a:schemeClr val="tx1"/>
                          </a:solidFill>
                          <a:cs typeface="+mn-cs"/>
                        </a:rPr>
                        <a:t>רכיב</a:t>
                      </a:r>
                      <a:endParaRPr lang="he-IL" sz="2400" dirty="0">
                        <a:solidFill>
                          <a:schemeClr val="tx1"/>
                        </a:solidFill>
                        <a:cs typeface="+mn-cs"/>
                      </a:endParaRPr>
                    </a:p>
                  </a:txBody>
                  <a:tcPr anchor="ctr"/>
                </a:tc>
                <a:extLst>
                  <a:ext uri="{0D108BD9-81ED-4DB2-BD59-A6C34878D82A}">
                    <a16:rowId xmlns:a16="http://schemas.microsoft.com/office/drawing/2014/main" val="1218878439"/>
                  </a:ext>
                </a:extLst>
              </a:tr>
              <a:tr h="945619">
                <a:tc>
                  <a:txBody>
                    <a:bodyPr/>
                    <a:lstStyle/>
                    <a:p>
                      <a:pPr lvl="0" algn="r">
                        <a:lnSpc>
                          <a:spcPct val="100000"/>
                        </a:lnSpc>
                        <a:spcBef>
                          <a:spcPts val="0"/>
                        </a:spcBef>
                        <a:spcAft>
                          <a:spcPts val="0"/>
                        </a:spcAft>
                        <a:buNone/>
                      </a:pPr>
                      <a:r>
                        <a:rPr lang="he-IL" sz="1800" b="0" u="none" strike="noStrike" noProof="0" dirty="0">
                          <a:solidFill>
                            <a:schemeClr val="tx1"/>
                          </a:solidFill>
                          <a:cs typeface="+mn-cs"/>
                        </a:rPr>
                        <a:t>179–199 ₪ לצמיד אחד </a:t>
                      </a:r>
                      <a:br>
                        <a:rPr lang="he-IL" sz="1800" b="0" u="none" strike="noStrike" noProof="0" dirty="0">
                          <a:solidFill>
                            <a:srgbClr val="FFFFFF"/>
                          </a:solidFill>
                          <a:cs typeface="+mn-cs"/>
                        </a:rPr>
                      </a:br>
                      <a:endParaRPr lang="he-IL" sz="1800" b="0" u="none" strike="noStrike" noProof="0" dirty="0">
                        <a:solidFill>
                          <a:srgbClr val="000000"/>
                        </a:solidFill>
                        <a:cs typeface="+mn-cs"/>
                      </a:endParaRPr>
                    </a:p>
                  </a:txBody>
                  <a:tcPr anchor="ctr"/>
                </a:tc>
                <a:tc>
                  <a:txBody>
                    <a:bodyPr/>
                    <a:lstStyle/>
                    <a:p>
                      <a:pPr lvl="0" algn="r">
                        <a:lnSpc>
                          <a:spcPct val="100000"/>
                        </a:lnSpc>
                        <a:spcBef>
                          <a:spcPts val="0"/>
                        </a:spcBef>
                        <a:spcAft>
                          <a:spcPts val="0"/>
                        </a:spcAft>
                        <a:buNone/>
                      </a:pPr>
                      <a:r>
                        <a:rPr lang="he-IL" sz="1800" b="1" u="none" strike="noStrike" noProof="0" dirty="0">
                          <a:solidFill>
                            <a:schemeClr val="tx1"/>
                          </a:solidFill>
                          <a:cs typeface="+mn-cs"/>
                        </a:rPr>
                        <a:t>מחיר מכירה לצרכן</a:t>
                      </a:r>
                      <a:endParaRPr lang="en-US" sz="1800" b="0" i="0" u="none" strike="noStrike" noProof="0" dirty="0">
                        <a:solidFill>
                          <a:srgbClr val="000000"/>
                        </a:solidFill>
                        <a:latin typeface="Gisha"/>
                        <a:cs typeface="+mn-cs"/>
                      </a:endParaRPr>
                    </a:p>
                  </a:txBody>
                  <a:tcPr anchor="ctr"/>
                </a:tc>
                <a:extLst>
                  <a:ext uri="{0D108BD9-81ED-4DB2-BD59-A6C34878D82A}">
                    <a16:rowId xmlns:a16="http://schemas.microsoft.com/office/drawing/2014/main" val="2664859245"/>
                  </a:ext>
                </a:extLst>
              </a:tr>
              <a:tr h="481435">
                <a:tc>
                  <a: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he-IL" sz="1800" b="0" u="none" strike="noStrike" noProof="0" dirty="0">
                          <a:solidFill>
                            <a:schemeClr val="tx1"/>
                          </a:solidFill>
                          <a:cs typeface="+mn-cs"/>
                        </a:rPr>
                        <a:t>29.90 ₪/חודש כולל תמיכה, חיבור </a:t>
                      </a:r>
                      <a:r>
                        <a:rPr lang="en-US" sz="1800" b="0" u="none" strike="noStrike" noProof="0" dirty="0" err="1">
                          <a:solidFill>
                            <a:schemeClr val="tx1"/>
                          </a:solidFill>
                          <a:cs typeface="+mn-cs"/>
                        </a:rPr>
                        <a:t>Esim</a:t>
                      </a:r>
                      <a:r>
                        <a:rPr lang="he-IL" sz="1800" b="0" u="none" strike="noStrike" noProof="0" dirty="0">
                          <a:solidFill>
                            <a:schemeClr val="tx1"/>
                          </a:solidFill>
                          <a:cs typeface="+mn-cs"/>
                        </a:rPr>
                        <a:t>, עדכוני תוכנה, ואחריות מורחבת.</a:t>
                      </a:r>
                      <a:endParaRPr lang="he-IL" sz="1800" b="0" u="none" strike="noStrike" noProof="0" dirty="0">
                        <a:solidFill>
                          <a:srgbClr val="000000"/>
                        </a:solidFill>
                        <a:cs typeface="+mn-cs"/>
                      </a:endParaRPr>
                    </a:p>
                    <a:p>
                      <a:pPr lvl="0" algn="r">
                        <a:buNone/>
                      </a:pPr>
                      <a:endParaRPr lang="he-IL" sz="1800" b="1" dirty="0">
                        <a:solidFill>
                          <a:schemeClr val="tx1"/>
                        </a:solidFill>
                        <a:cs typeface="+mn-cs"/>
                      </a:endParaRPr>
                    </a:p>
                  </a:txBody>
                  <a:tcPr anchor="ctr"/>
                </a:tc>
                <a:tc>
                  <a: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he-IL" sz="1800" b="1" u="none" strike="noStrike" noProof="0" dirty="0">
                          <a:solidFill>
                            <a:schemeClr val="tx1"/>
                          </a:solidFill>
                          <a:cs typeface="+mn-cs"/>
                        </a:rPr>
                        <a:t>אפשרות מנוי חודשי</a:t>
                      </a:r>
                      <a:endParaRPr lang="he-IL" sz="1800" b="0" u="none" strike="noStrike" noProof="0" dirty="0">
                        <a:solidFill>
                          <a:srgbClr val="000000"/>
                        </a:solidFill>
                        <a:cs typeface="+mn-cs"/>
                      </a:endParaRPr>
                    </a:p>
                    <a:p>
                      <a:pPr lvl="0" algn="r">
                        <a:buNone/>
                      </a:pPr>
                      <a:endParaRPr lang="he-IL" sz="1800" dirty="0">
                        <a:solidFill>
                          <a:schemeClr val="tx1"/>
                        </a:solidFill>
                        <a:cs typeface="+mn-cs"/>
                      </a:endParaRPr>
                    </a:p>
                  </a:txBody>
                  <a:tcPr anchor="ctr"/>
                </a:tc>
                <a:extLst>
                  <a:ext uri="{0D108BD9-81ED-4DB2-BD59-A6C34878D82A}">
                    <a16:rowId xmlns:a16="http://schemas.microsoft.com/office/drawing/2014/main" val="2933840249"/>
                  </a:ext>
                </a:extLst>
              </a:tr>
              <a:tr h="628392">
                <a:tc>
                  <a:txBody>
                    <a:bodyPr/>
                    <a:lstStyle/>
                    <a:p>
                      <a:pPr marL="0" algn="r" rtl="1" eaLnBrk="1" fontAlgn="ctr" latinLnBrk="0" hangingPunct="1">
                        <a:buNone/>
                      </a:pPr>
                      <a:r>
                        <a:rPr lang="he-IL" sz="1800" b="0" i="0" u="none" strike="noStrike" kern="1200" dirty="0">
                          <a:solidFill>
                            <a:srgbClr val="FFFFFF"/>
                          </a:solidFill>
                          <a:effectLst/>
                          <a:latin typeface="Century Gothic" panose="020B0502020202020204" pitchFamily="34" charset="0"/>
                          <a:cs typeface="+mn-cs"/>
                        </a:rPr>
                        <a:t>כ-120 ₪ ליחידה</a:t>
                      </a:r>
                      <a:endParaRPr lang="he-IL" sz="1800" b="0" i="0" u="none" strike="noStrike" dirty="0">
                        <a:effectLst/>
                        <a:latin typeface="Arial" panose="020B0604020202020204" pitchFamily="34" charset="0"/>
                      </a:endParaRPr>
                    </a:p>
                  </a:txBody>
                  <a:tcPr anchor="ctr"/>
                </a:tc>
                <a:tc>
                  <a:txBody>
                    <a:bodyPr/>
                    <a:lstStyle/>
                    <a:p>
                      <a:pPr algn="r"/>
                      <a:endParaRPr lang="he-IL" sz="1800" dirty="0">
                        <a:solidFill>
                          <a:schemeClr val="tx1"/>
                        </a:solidFill>
                        <a:cs typeface="+mn-cs"/>
                      </a:endParaRPr>
                    </a:p>
                    <a:p>
                      <a:pPr marL="0" algn="r" rtl="1" eaLnBrk="1" fontAlgn="ctr" latinLnBrk="0" hangingPunct="1"/>
                      <a:r>
                        <a:rPr lang="he-IL" sz="1800" b="1" i="0" u="none" strike="noStrike" kern="1200" dirty="0">
                          <a:solidFill>
                            <a:srgbClr val="FFFFFF"/>
                          </a:solidFill>
                          <a:effectLst/>
                          <a:latin typeface="Century Gothic" panose="020B0502020202020204" pitchFamily="34" charset="0"/>
                          <a:cs typeface="+mn-cs"/>
                        </a:rPr>
                        <a:t>עלות ייצור מוערכת</a:t>
                      </a:r>
                      <a:endParaRPr lang="he-IL" sz="1800" b="0" i="0" u="none" strike="noStrike" dirty="0">
                        <a:effectLst/>
                        <a:latin typeface="Arial" panose="020B0604020202020204" pitchFamily="34" charset="0"/>
                      </a:endParaRPr>
                    </a:p>
                  </a:txBody>
                  <a:tcPr anchor="ctr"/>
                </a:tc>
                <a:extLst>
                  <a:ext uri="{0D108BD9-81ED-4DB2-BD59-A6C34878D82A}">
                    <a16:rowId xmlns:a16="http://schemas.microsoft.com/office/drawing/2014/main" val="3316327541"/>
                  </a:ext>
                </a:extLst>
              </a:tr>
              <a:tr h="892978">
                <a:tc>
                  <a:txBody>
                    <a:bodyPr/>
                    <a:lstStyle/>
                    <a:p>
                      <a:pPr lvl="0" algn="r">
                        <a:lnSpc>
                          <a:spcPct val="100000"/>
                        </a:lnSpc>
                        <a:spcBef>
                          <a:spcPts val="0"/>
                        </a:spcBef>
                        <a:spcAft>
                          <a:spcPts val="0"/>
                        </a:spcAft>
                        <a:buNone/>
                      </a:pPr>
                      <a:r>
                        <a:rPr lang="he-IL" sz="1800" b="0" u="none" strike="noStrike" noProof="0">
                          <a:solidFill>
                            <a:schemeClr val="tx1"/>
                          </a:solidFill>
                          <a:cs typeface="+mn-cs"/>
                        </a:rPr>
                        <a:t>~60–80 ₪ לצמיד / רווח חודשי קבוע במודל מנוי</a:t>
                      </a:r>
                      <a:endParaRPr lang="he-IL" sz="1800" b="0" u="none" strike="noStrike" noProof="0">
                        <a:solidFill>
                          <a:srgbClr val="000000"/>
                        </a:solidFill>
                        <a:cs typeface="+mn-cs"/>
                      </a:endParaRPr>
                    </a:p>
                  </a:txBody>
                  <a:tcPr anchor="ctr"/>
                </a:tc>
                <a:tc>
                  <a:txBody>
                    <a:bodyPr/>
                    <a:lstStyle/>
                    <a:p>
                      <a:pPr algn="r"/>
                      <a:endParaRPr lang="he-IL" sz="1800" dirty="0">
                        <a:solidFill>
                          <a:schemeClr val="tx1"/>
                        </a:solidFill>
                        <a:cs typeface="+mn-cs"/>
                      </a:endParaRPr>
                    </a:p>
                    <a:p>
                      <a:pPr lvl="0" algn="r">
                        <a:lnSpc>
                          <a:spcPct val="100000"/>
                        </a:lnSpc>
                        <a:spcBef>
                          <a:spcPts val="0"/>
                        </a:spcBef>
                        <a:spcAft>
                          <a:spcPts val="0"/>
                        </a:spcAft>
                        <a:buNone/>
                      </a:pPr>
                      <a:r>
                        <a:rPr lang="he-IL" sz="1800" b="1" u="none" strike="noStrike" noProof="0" dirty="0">
                          <a:solidFill>
                            <a:schemeClr val="tx1"/>
                          </a:solidFill>
                          <a:cs typeface="+mn-cs"/>
                        </a:rPr>
                        <a:t>מרווח גולמי</a:t>
                      </a:r>
                      <a:endParaRPr lang="he-IL" sz="1800" dirty="0">
                        <a:cs typeface="+mn-cs"/>
                      </a:endParaRPr>
                    </a:p>
                  </a:txBody>
                  <a:tcPr anchor="ctr"/>
                </a:tc>
                <a:extLst>
                  <a:ext uri="{0D108BD9-81ED-4DB2-BD59-A6C34878D82A}">
                    <a16:rowId xmlns:a16="http://schemas.microsoft.com/office/drawing/2014/main" val="3634796953"/>
                  </a:ext>
                </a:extLst>
              </a:tr>
              <a:tr h="892978">
                <a:tc>
                  <a:txBody>
                    <a:bodyPr/>
                    <a:lstStyle/>
                    <a:p>
                      <a:pPr lvl="0" algn="r">
                        <a:lnSpc>
                          <a:spcPct val="100000"/>
                        </a:lnSpc>
                        <a:spcBef>
                          <a:spcPts val="0"/>
                        </a:spcBef>
                        <a:spcAft>
                          <a:spcPts val="0"/>
                        </a:spcAft>
                        <a:buNone/>
                      </a:pPr>
                      <a:r>
                        <a:rPr lang="he-IL" sz="1800" b="0" u="none" strike="noStrike" noProof="0" dirty="0">
                          <a:solidFill>
                            <a:schemeClr val="tx1"/>
                          </a:solidFill>
                          <a:cs typeface="+mn-cs"/>
                        </a:rPr>
                        <a:t>מכירה ישירה באתר ואפליקציה, שיווק שותפים עם קופות חולים וחנויות בריכות</a:t>
                      </a:r>
                    </a:p>
                    <a:p>
                      <a:pPr lvl="0" algn="r">
                        <a:lnSpc>
                          <a:spcPct val="100000"/>
                        </a:lnSpc>
                        <a:spcBef>
                          <a:spcPts val="0"/>
                        </a:spcBef>
                        <a:spcAft>
                          <a:spcPts val="0"/>
                        </a:spcAft>
                        <a:buNone/>
                      </a:pPr>
                      <a:endParaRPr lang="he-IL" sz="1800" b="0" u="none" strike="noStrike" noProof="0" dirty="0">
                        <a:solidFill>
                          <a:srgbClr val="000000"/>
                        </a:solidFill>
                        <a:cs typeface="+mn-cs"/>
                      </a:endParaRPr>
                    </a:p>
                  </a:txBody>
                  <a:tcPr anchor="ctr"/>
                </a:tc>
                <a:tc>
                  <a:txBody>
                    <a:bodyPr/>
                    <a:lstStyle/>
                    <a:p>
                      <a:pPr lvl="0" algn="r">
                        <a:lnSpc>
                          <a:spcPct val="100000"/>
                        </a:lnSpc>
                        <a:spcBef>
                          <a:spcPts val="0"/>
                        </a:spcBef>
                        <a:spcAft>
                          <a:spcPts val="0"/>
                        </a:spcAft>
                        <a:buNone/>
                      </a:pPr>
                      <a:r>
                        <a:rPr lang="he-IL" sz="1800" b="1" u="none" strike="noStrike" noProof="0" dirty="0">
                          <a:solidFill>
                            <a:schemeClr val="tx1"/>
                          </a:solidFill>
                          <a:cs typeface="+mn-cs"/>
                        </a:rPr>
                        <a:t>ערוצי הפצה</a:t>
                      </a:r>
                    </a:p>
                  </a:txBody>
                  <a:tcPr anchor="ctr"/>
                </a:tc>
                <a:extLst>
                  <a:ext uri="{0D108BD9-81ED-4DB2-BD59-A6C34878D82A}">
                    <a16:rowId xmlns:a16="http://schemas.microsoft.com/office/drawing/2014/main" val="2089509612"/>
                  </a:ext>
                </a:extLst>
              </a:tr>
              <a:tr h="741503">
                <a:tc>
                  <a:txBody>
                    <a:bodyPr/>
                    <a:lstStyle/>
                    <a:p>
                      <a:pPr lvl="0" algn="r">
                        <a:lnSpc>
                          <a:spcPct val="100000"/>
                        </a:lnSpc>
                        <a:spcBef>
                          <a:spcPts val="0"/>
                        </a:spcBef>
                        <a:spcAft>
                          <a:spcPts val="0"/>
                        </a:spcAft>
                        <a:buNone/>
                      </a:pPr>
                      <a:r>
                        <a:rPr lang="he-IL" sz="1800" b="0" u="none" strike="noStrike" noProof="0" dirty="0">
                          <a:solidFill>
                            <a:schemeClr val="tx1"/>
                          </a:solidFill>
                          <a:cs typeface="+mn-cs"/>
                        </a:rPr>
                        <a:t>5,000 מכשירים = כ-1 מיליון ₪ בשנה הראשונה</a:t>
                      </a:r>
                      <a:endParaRPr lang="he-IL" sz="1800" b="0" u="none" strike="noStrike" noProof="0" dirty="0">
                        <a:solidFill>
                          <a:srgbClr val="000000"/>
                        </a:solidFill>
                        <a:cs typeface="+mn-cs"/>
                      </a:endParaRPr>
                    </a:p>
                    <a:p>
                      <a:pPr lvl="0" algn="r">
                        <a:buNone/>
                      </a:pPr>
                      <a:endParaRPr lang="he-IL" sz="1800" b="1" dirty="0">
                        <a:solidFill>
                          <a:schemeClr val="tx1"/>
                        </a:solidFill>
                        <a:cs typeface="+mn-cs"/>
                      </a:endParaRPr>
                    </a:p>
                  </a:txBody>
                  <a:tcPr anchor="ctr"/>
                </a:tc>
                <a:tc>
                  <a:txBody>
                    <a:bodyPr/>
                    <a:lstStyle/>
                    <a:p>
                      <a:pPr lvl="0" algn="r">
                        <a:lnSpc>
                          <a:spcPct val="100000"/>
                        </a:lnSpc>
                        <a:spcBef>
                          <a:spcPts val="0"/>
                        </a:spcBef>
                        <a:spcAft>
                          <a:spcPts val="0"/>
                        </a:spcAft>
                        <a:buNone/>
                      </a:pPr>
                      <a:r>
                        <a:rPr lang="he-IL" sz="1800" b="1" u="none" strike="noStrike" noProof="0" dirty="0">
                          <a:solidFill>
                            <a:schemeClr val="tx1"/>
                          </a:solidFill>
                          <a:cs typeface="+mn-cs"/>
                        </a:rPr>
                        <a:t>יעד הכנסה שנה ראשונה</a:t>
                      </a:r>
                      <a:endParaRPr lang="he-IL" sz="1800" b="0" u="none" strike="noStrike" noProof="0" dirty="0">
                        <a:solidFill>
                          <a:srgbClr val="000000"/>
                        </a:solidFill>
                        <a:cs typeface="+mn-cs"/>
                      </a:endParaRPr>
                    </a:p>
                    <a:p>
                      <a:pPr lvl="0" algn="r">
                        <a:buNone/>
                      </a:pPr>
                      <a:endParaRPr lang="he-IL" sz="1800" dirty="0">
                        <a:solidFill>
                          <a:schemeClr val="tx1"/>
                        </a:solidFill>
                        <a:cs typeface="+mn-cs"/>
                      </a:endParaRPr>
                    </a:p>
                  </a:txBody>
                  <a:tcPr anchor="ctr"/>
                </a:tc>
                <a:extLst>
                  <a:ext uri="{0D108BD9-81ED-4DB2-BD59-A6C34878D82A}">
                    <a16:rowId xmlns:a16="http://schemas.microsoft.com/office/drawing/2014/main" val="584627751"/>
                  </a:ext>
                </a:extLst>
              </a:tr>
            </a:tbl>
          </a:graphicData>
        </a:graphic>
      </p:graphicFrame>
    </p:spTree>
    <p:extLst>
      <p:ext uri="{BB962C8B-B14F-4D97-AF65-F5344CB8AC3E}">
        <p14:creationId xmlns:p14="http://schemas.microsoft.com/office/powerpoint/2010/main" val="2211355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A408440-FD22-824A-5604-3A2701E0CCDF}"/>
              </a:ext>
            </a:extLst>
          </p:cNvPr>
          <p:cNvSpPr>
            <a:spLocks noGrp="1"/>
          </p:cNvSpPr>
          <p:nvPr>
            <p:ph type="title"/>
          </p:nvPr>
        </p:nvSpPr>
        <p:spPr>
          <a:xfrm flipH="1">
            <a:off x="1039819" y="381000"/>
            <a:ext cx="9169394" cy="952500"/>
          </a:xfrm>
        </p:spPr>
        <p:txBody>
          <a:bodyPr/>
          <a:lstStyle/>
          <a:p>
            <a:pPr algn="ctr"/>
            <a:r>
              <a:rPr lang="ru-RU" dirty="0">
                <a:latin typeface="Tahoma"/>
                <a:ea typeface="Tahoma"/>
                <a:cs typeface="Tahoma"/>
              </a:rPr>
              <a:t>סטטוס פיתוח</a:t>
            </a:r>
            <a:endParaRPr lang="ru-RU" dirty="0"/>
          </a:p>
        </p:txBody>
      </p:sp>
      <p:sp>
        <p:nvSpPr>
          <p:cNvPr id="4" name="Объект 3">
            <a:extLst>
              <a:ext uri="{FF2B5EF4-FFF2-40B4-BE49-F238E27FC236}">
                <a16:creationId xmlns:a16="http://schemas.microsoft.com/office/drawing/2014/main" id="{A745D242-1391-99A7-2233-DCA7CA8D2BD9}"/>
              </a:ext>
            </a:extLst>
          </p:cNvPr>
          <p:cNvSpPr>
            <a:spLocks noGrp="1"/>
          </p:cNvSpPr>
          <p:nvPr>
            <p:ph sz="half" idx="2"/>
          </p:nvPr>
        </p:nvSpPr>
        <p:spPr>
          <a:xfrm flipH="1">
            <a:off x="647706" y="1699583"/>
            <a:ext cx="9702025" cy="4723796"/>
          </a:xfrm>
        </p:spPr>
        <p:txBody>
          <a:bodyPr vert="horz" lIns="91440" tIns="45720" rIns="91440" bIns="45720" rtlCol="1" anchor="t">
            <a:normAutofit/>
          </a:bodyPr>
          <a:lstStyle/>
          <a:p>
            <a:pPr marL="223520" indent="-223520">
              <a:lnSpc>
                <a:spcPct val="100000"/>
              </a:lnSpc>
              <a:buNone/>
            </a:pPr>
            <a:endParaRPr lang="ru-RU" sz="1600" dirty="0">
              <a:solidFill>
                <a:schemeClr val="tx1">
                  <a:lumMod val="95000"/>
                </a:schemeClr>
              </a:solidFill>
              <a:latin typeface="Tahoma"/>
              <a:ea typeface="Tahoma"/>
              <a:cs typeface="Segoe UI"/>
            </a:endParaRPr>
          </a:p>
          <a:p>
            <a:pPr marL="223520" indent="-223520">
              <a:lnSpc>
                <a:spcPct val="100000"/>
              </a:lnSpc>
            </a:pPr>
            <a:r>
              <a:rPr lang="ru-RU" sz="1800" dirty="0">
                <a:solidFill>
                  <a:schemeClr val="tx1">
                    <a:lumMod val="95000"/>
                  </a:schemeClr>
                </a:solidFill>
                <a:latin typeface="Tahoma"/>
                <a:ea typeface="Tahoma"/>
                <a:cs typeface="Segoe UI"/>
              </a:rPr>
              <a:t> </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זיהינו</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צורך</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מהותי</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בשוק</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הבריכות</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הפרטיות</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למוצר</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בטיחות</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לילדים</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וצעירים</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בסביבה</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מימית</a:t>
            </a:r>
            <a:r>
              <a:rPr lang="ru-RU" sz="2400" dirty="0">
                <a:solidFill>
                  <a:schemeClr val="tx1">
                    <a:lumMod val="95000"/>
                  </a:schemeClr>
                </a:solidFill>
                <a:latin typeface="Tahoma"/>
                <a:ea typeface="Tahoma"/>
                <a:cs typeface="Segoe UI"/>
              </a:rPr>
              <a:t>.</a:t>
            </a:r>
            <a:endParaRPr lang="ru-RU" sz="2400" dirty="0">
              <a:solidFill>
                <a:schemeClr val="tx1">
                  <a:lumMod val="95000"/>
                </a:schemeClr>
              </a:solidFill>
            </a:endParaRPr>
          </a:p>
          <a:p>
            <a:pPr marL="223520" indent="-223520">
              <a:lnSpc>
                <a:spcPct val="100000"/>
              </a:lnSpc>
            </a:pP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גיבשנו</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קונספט</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ראשוני</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לצמיד</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בטיחות</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הכולל</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תכונות</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עיקריות</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כמו</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זיהוי</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מצוקה</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במים</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שליחת</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התרעה</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מיידית</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והתממשקות</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עם</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אפליקציה</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או</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יחידה</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חיצונית</a:t>
            </a:r>
            <a:r>
              <a:rPr lang="ru-RU" sz="2400" dirty="0">
                <a:solidFill>
                  <a:schemeClr val="tx1">
                    <a:lumMod val="95000"/>
                  </a:schemeClr>
                </a:solidFill>
                <a:latin typeface="Tahoma"/>
                <a:ea typeface="Tahoma"/>
                <a:cs typeface="Segoe UI"/>
              </a:rPr>
              <a:t>.</a:t>
            </a:r>
            <a:endParaRPr lang="ru-RU" sz="2400" dirty="0">
              <a:solidFill>
                <a:schemeClr val="tx1">
                  <a:lumMod val="95000"/>
                </a:schemeClr>
              </a:solidFill>
            </a:endParaRPr>
          </a:p>
          <a:p>
            <a:pPr marL="223520" indent="-223520">
              <a:lnSpc>
                <a:spcPct val="100000"/>
              </a:lnSpc>
            </a:pP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טרם</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בוצע</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סקר</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שוק</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פורמלי</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או</a:t>
            </a:r>
            <a:r>
              <a:rPr lang="ru-RU" sz="2400" dirty="0">
                <a:solidFill>
                  <a:schemeClr val="tx1">
                    <a:lumMod val="95000"/>
                  </a:schemeClr>
                </a:solidFill>
                <a:latin typeface="Tahoma"/>
                <a:ea typeface="Tahoma"/>
                <a:cs typeface="Segoe UI"/>
              </a:rPr>
              <a:t> בדיקת היתכנות טכנולוגית, </a:t>
            </a:r>
            <a:r>
              <a:rPr lang="ru-RU" sz="2400" dirty="0" err="1">
                <a:solidFill>
                  <a:schemeClr val="tx1">
                    <a:lumMod val="95000"/>
                  </a:schemeClr>
                </a:solidFill>
                <a:latin typeface="Tahoma"/>
                <a:ea typeface="Tahoma"/>
                <a:cs typeface="Segoe UI"/>
              </a:rPr>
              <a:t>אך</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קיימת</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תחושת</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שוק</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ראשונית</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חיובית</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על</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סמך</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מגמות</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בתחום</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והעניין</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מהסביבה</a:t>
            </a:r>
            <a:r>
              <a:rPr lang="ru-RU" sz="2400" dirty="0">
                <a:solidFill>
                  <a:schemeClr val="tx1">
                    <a:lumMod val="95000"/>
                  </a:schemeClr>
                </a:solidFill>
                <a:latin typeface="Tahoma"/>
                <a:ea typeface="Tahoma"/>
                <a:cs typeface="Segoe UI"/>
              </a:rPr>
              <a:t> </a:t>
            </a:r>
            <a:r>
              <a:rPr lang="ru-RU" sz="2400" dirty="0" err="1">
                <a:solidFill>
                  <a:schemeClr val="tx1">
                    <a:lumMod val="95000"/>
                  </a:schemeClr>
                </a:solidFill>
                <a:latin typeface="Tahoma"/>
                <a:ea typeface="Tahoma"/>
                <a:cs typeface="Segoe UI"/>
              </a:rPr>
              <a:t>הקרובה</a:t>
            </a:r>
            <a:r>
              <a:rPr lang="ru-RU" sz="2400" dirty="0">
                <a:solidFill>
                  <a:schemeClr val="tx1">
                    <a:lumMod val="95000"/>
                  </a:schemeClr>
                </a:solidFill>
                <a:latin typeface="Tahoma"/>
                <a:ea typeface="Tahoma"/>
                <a:cs typeface="Segoe UI"/>
              </a:rPr>
              <a:t>.</a:t>
            </a:r>
            <a:endParaRPr lang="ru-RU" sz="2400" b="1" dirty="0">
              <a:solidFill>
                <a:schemeClr val="tx1">
                  <a:lumMod val="95000"/>
                </a:schemeClr>
              </a:solidFill>
            </a:endParaRPr>
          </a:p>
          <a:p>
            <a:pPr marL="0" indent="0">
              <a:buNone/>
            </a:pPr>
            <a:endParaRPr lang="ru-RU" sz="1800" dirty="0">
              <a:latin typeface="Segoe UI"/>
              <a:cs typeface="Segoe UI"/>
            </a:endParaRPr>
          </a:p>
        </p:txBody>
      </p:sp>
      <p:sp>
        <p:nvSpPr>
          <p:cNvPr id="6" name="Объект 5">
            <a:extLst>
              <a:ext uri="{FF2B5EF4-FFF2-40B4-BE49-F238E27FC236}">
                <a16:creationId xmlns:a16="http://schemas.microsoft.com/office/drawing/2014/main" id="{3B3AA2F7-0ACD-1027-D069-CAD6AEF7952A}"/>
              </a:ext>
            </a:extLst>
          </p:cNvPr>
          <p:cNvSpPr>
            <a:spLocks noGrp="1"/>
          </p:cNvSpPr>
          <p:nvPr>
            <p:ph sz="quarter" idx="4"/>
          </p:nvPr>
        </p:nvSpPr>
        <p:spPr>
          <a:xfrm flipH="1">
            <a:off x="1030544" y="2436035"/>
            <a:ext cx="4353069" cy="3987196"/>
          </a:xfrm>
        </p:spPr>
        <p:txBody>
          <a:bodyPr vert="horz" lIns="91440" tIns="45720" rIns="91440" bIns="45720" rtlCol="1" anchor="t">
            <a:normAutofit/>
          </a:bodyPr>
          <a:lstStyle/>
          <a:p>
            <a:pPr marL="0" indent="0">
              <a:buNone/>
            </a:pPr>
            <a:endParaRPr lang="ru-RU" sz="1600" dirty="0">
              <a:latin typeface="Tahoma"/>
              <a:ea typeface="Tahoma"/>
              <a:cs typeface="Segoe UI"/>
            </a:endParaRPr>
          </a:p>
          <a:p>
            <a:pPr marL="223520" indent="-223520"/>
            <a:endParaRPr lang="ru-RU"/>
          </a:p>
        </p:txBody>
      </p:sp>
    </p:spTree>
    <p:extLst>
      <p:ext uri="{BB962C8B-B14F-4D97-AF65-F5344CB8AC3E}">
        <p14:creationId xmlns:p14="http://schemas.microsoft.com/office/powerpoint/2010/main" val="2719971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6950BFC3-D8DA-4A85-94F7-54DA5524770B}">
      <p188:commentRel xmlns:p188="http://schemas.microsoft.com/office/powerpoint/2018/8/main" r:id="rId3"/>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F8A080-14FA-E0A4-3D4E-D050415EFE3A}"/>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AABE4FFB-3656-055B-4FA8-66883727D567}"/>
              </a:ext>
            </a:extLst>
          </p:cNvPr>
          <p:cNvSpPr>
            <a:spLocks noGrp="1"/>
          </p:cNvSpPr>
          <p:nvPr>
            <p:ph type="title"/>
          </p:nvPr>
        </p:nvSpPr>
        <p:spPr>
          <a:xfrm flipH="1">
            <a:off x="1039819" y="381000"/>
            <a:ext cx="9169394" cy="952500"/>
          </a:xfrm>
        </p:spPr>
        <p:txBody>
          <a:bodyPr/>
          <a:lstStyle/>
          <a:p>
            <a:pPr algn="ctr"/>
            <a:r>
              <a:rPr lang="ru-RU" dirty="0">
                <a:latin typeface="Tahoma"/>
                <a:ea typeface="Tahoma"/>
                <a:cs typeface="Tahoma"/>
              </a:rPr>
              <a:t>סטטוס פיתוח</a:t>
            </a:r>
            <a:endParaRPr lang="ru-RU" dirty="0"/>
          </a:p>
        </p:txBody>
      </p:sp>
      <p:sp>
        <p:nvSpPr>
          <p:cNvPr id="4" name="Объект 3">
            <a:extLst>
              <a:ext uri="{FF2B5EF4-FFF2-40B4-BE49-F238E27FC236}">
                <a16:creationId xmlns:a16="http://schemas.microsoft.com/office/drawing/2014/main" id="{F8433F8C-95F0-58DC-E691-FB308E2180A6}"/>
              </a:ext>
            </a:extLst>
          </p:cNvPr>
          <p:cNvSpPr>
            <a:spLocks noGrp="1"/>
          </p:cNvSpPr>
          <p:nvPr>
            <p:ph sz="half" idx="2"/>
          </p:nvPr>
        </p:nvSpPr>
        <p:spPr>
          <a:xfrm flipH="1">
            <a:off x="647706" y="1699583"/>
            <a:ext cx="9702025" cy="4723796"/>
          </a:xfrm>
        </p:spPr>
        <p:txBody>
          <a:bodyPr vert="horz" lIns="91440" tIns="45720" rIns="91440" bIns="45720" rtlCol="1" anchor="t">
            <a:normAutofit/>
          </a:bodyPr>
          <a:lstStyle/>
          <a:p>
            <a:pPr marL="223520" indent="-223520">
              <a:lnSpc>
                <a:spcPct val="100000"/>
              </a:lnSpc>
              <a:buNone/>
            </a:pPr>
            <a:endParaRPr lang="ru-RU" sz="1600" dirty="0">
              <a:solidFill>
                <a:schemeClr val="tx1">
                  <a:lumMod val="95000"/>
                </a:schemeClr>
              </a:solidFill>
              <a:latin typeface="Tahoma"/>
              <a:ea typeface="Tahoma"/>
              <a:cs typeface="Segoe UI"/>
            </a:endParaRPr>
          </a:p>
          <a:p>
            <a:pPr marL="223520" indent="-223520">
              <a:lnSpc>
                <a:spcPct val="100000"/>
              </a:lnSpc>
            </a:pPr>
            <a:r>
              <a:rPr lang="he-IL" sz="2400" dirty="0">
                <a:solidFill>
                  <a:schemeClr val="tx1">
                    <a:lumMod val="95000"/>
                  </a:schemeClr>
                </a:solidFill>
              </a:rPr>
              <a:t>המיזם נמצא בשלב פיתוח ראשוני</a:t>
            </a:r>
          </a:p>
          <a:p>
            <a:pPr marL="223520" indent="-223520">
              <a:lnSpc>
                <a:spcPct val="100000"/>
              </a:lnSpc>
            </a:pPr>
            <a:r>
              <a:rPr lang="he-IL" sz="2400" dirty="0">
                <a:solidFill>
                  <a:schemeClr val="tx1">
                    <a:lumMod val="95000"/>
                  </a:schemeClr>
                </a:solidFill>
              </a:rPr>
              <a:t>בתהליכי </a:t>
            </a:r>
            <a:r>
              <a:rPr lang="ru-RU" sz="2400" dirty="0">
                <a:solidFill>
                  <a:schemeClr val="tx1">
                    <a:lumMod val="95000"/>
                  </a:schemeClr>
                </a:solidFill>
              </a:rPr>
              <a:t>בדיקת היתכנות טכנולוגית</a:t>
            </a:r>
            <a:r>
              <a:rPr lang="he-IL" sz="2400" dirty="0">
                <a:solidFill>
                  <a:schemeClr val="tx1">
                    <a:lumMod val="95000"/>
                  </a:schemeClr>
                </a:solidFill>
              </a:rPr>
              <a:t>.</a:t>
            </a:r>
          </a:p>
          <a:p>
            <a:pPr marL="223520" indent="-223520">
              <a:lnSpc>
                <a:spcPct val="100000"/>
              </a:lnSpc>
            </a:pPr>
            <a:r>
              <a:rPr lang="he-IL" sz="2400" dirty="0">
                <a:solidFill>
                  <a:schemeClr val="tx1">
                    <a:lumMod val="95000"/>
                  </a:schemeClr>
                </a:solidFill>
              </a:rPr>
              <a:t>בתהליך </a:t>
            </a:r>
            <a:r>
              <a:rPr lang="ru-RU" sz="2400" dirty="0"/>
              <a:t>בחינת רגולציות ותקנים רלוונטיים.</a:t>
            </a:r>
          </a:p>
          <a:p>
            <a:pPr marL="223520" indent="-223520">
              <a:lnSpc>
                <a:spcPct val="100000"/>
              </a:lnSpc>
            </a:pPr>
            <a:endParaRPr lang="ru-RU" sz="1800" dirty="0">
              <a:latin typeface="Segoe UI"/>
              <a:cs typeface="Segoe UI"/>
            </a:endParaRPr>
          </a:p>
        </p:txBody>
      </p:sp>
    </p:spTree>
    <p:extLst>
      <p:ext uri="{BB962C8B-B14F-4D97-AF65-F5344CB8AC3E}">
        <p14:creationId xmlns:p14="http://schemas.microsoft.com/office/powerpoint/2010/main" val="1821783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AFCBB-6B9B-E1B6-45F5-3452FE66DF23}"/>
              </a:ext>
            </a:extLst>
          </p:cNvPr>
          <p:cNvSpPr>
            <a:spLocks noGrp="1"/>
          </p:cNvSpPr>
          <p:nvPr>
            <p:ph type="title"/>
          </p:nvPr>
        </p:nvSpPr>
        <p:spPr>
          <a:xfrm flipH="1">
            <a:off x="1065211" y="381000"/>
            <a:ext cx="9144001" cy="1023257"/>
          </a:xfrm>
        </p:spPr>
        <p:txBody>
          <a:bodyPr/>
          <a:lstStyle/>
          <a:p>
            <a:pPr algn="ctr"/>
            <a:r>
              <a:rPr lang="ru-RU" dirty="0" err="1"/>
              <a:t>הצעדים</a:t>
            </a:r>
            <a:r>
              <a:rPr lang="ru-RU" dirty="0"/>
              <a:t> </a:t>
            </a:r>
            <a:r>
              <a:rPr lang="ru-RU" dirty="0" err="1"/>
              <a:t>הבאים</a:t>
            </a:r>
          </a:p>
        </p:txBody>
      </p:sp>
      <p:sp>
        <p:nvSpPr>
          <p:cNvPr id="4" name="Content Placeholder 3">
            <a:extLst>
              <a:ext uri="{FF2B5EF4-FFF2-40B4-BE49-F238E27FC236}">
                <a16:creationId xmlns:a16="http://schemas.microsoft.com/office/drawing/2014/main" id="{E441FA3F-E8C2-C231-0BCB-E84A229EC4E7}"/>
              </a:ext>
            </a:extLst>
          </p:cNvPr>
          <p:cNvSpPr>
            <a:spLocks noGrp="1"/>
          </p:cNvSpPr>
          <p:nvPr>
            <p:ph sz="half" idx="2"/>
          </p:nvPr>
        </p:nvSpPr>
        <p:spPr>
          <a:xfrm flipH="1">
            <a:off x="1058385" y="2044700"/>
            <a:ext cx="9139721" cy="4203700"/>
          </a:xfrm>
        </p:spPr>
        <p:txBody>
          <a:bodyPr vert="horz" lIns="91440" tIns="45720" rIns="91440" bIns="45720" rtlCol="1" anchor="t">
            <a:normAutofit/>
          </a:bodyPr>
          <a:lstStyle/>
          <a:p>
            <a:pPr marL="223520" indent="-223520"/>
            <a:r>
              <a:rPr lang="ru-RU" sz="2400" dirty="0">
                <a:latin typeface="Tahoma"/>
                <a:ea typeface="Tahoma"/>
                <a:cs typeface="Tahoma"/>
              </a:rPr>
              <a:t>ביצוע </a:t>
            </a:r>
            <a:r>
              <a:rPr lang="ru-RU" sz="2400" dirty="0" err="1">
                <a:latin typeface="Tahoma"/>
                <a:ea typeface="Tahoma"/>
                <a:cs typeface="Tahoma"/>
              </a:rPr>
              <a:t>סקר</a:t>
            </a:r>
            <a:r>
              <a:rPr lang="ru-RU" sz="2400" dirty="0">
                <a:latin typeface="Tahoma"/>
                <a:ea typeface="Tahoma"/>
                <a:cs typeface="Tahoma"/>
              </a:rPr>
              <a:t> </a:t>
            </a:r>
            <a:r>
              <a:rPr lang="ru-RU" sz="2400" dirty="0" err="1">
                <a:latin typeface="Tahoma"/>
                <a:ea typeface="Tahoma"/>
                <a:cs typeface="Tahoma"/>
              </a:rPr>
              <a:t>שוק</a:t>
            </a:r>
            <a:r>
              <a:rPr lang="ru-RU" sz="2400" dirty="0">
                <a:latin typeface="Tahoma"/>
                <a:ea typeface="Tahoma"/>
                <a:cs typeface="Tahoma"/>
              </a:rPr>
              <a:t> </a:t>
            </a:r>
            <a:r>
              <a:rPr lang="ru-RU" sz="2400" dirty="0" err="1">
                <a:latin typeface="Tahoma"/>
                <a:ea typeface="Tahoma"/>
                <a:cs typeface="Tahoma"/>
              </a:rPr>
              <a:t>מסודר</a:t>
            </a:r>
            <a:r>
              <a:rPr lang="ru-RU" sz="2400" dirty="0">
                <a:latin typeface="Tahoma"/>
                <a:ea typeface="Tahoma"/>
                <a:cs typeface="Tahoma"/>
              </a:rPr>
              <a:t> </a:t>
            </a:r>
            <a:r>
              <a:rPr lang="ru-RU" sz="2400" dirty="0" err="1">
                <a:latin typeface="Tahoma"/>
                <a:ea typeface="Tahoma"/>
                <a:cs typeface="Tahoma"/>
              </a:rPr>
              <a:t>לבחינת</a:t>
            </a:r>
            <a:r>
              <a:rPr lang="ru-RU" sz="2400" dirty="0">
                <a:latin typeface="Tahoma"/>
                <a:ea typeface="Tahoma"/>
                <a:cs typeface="Tahoma"/>
              </a:rPr>
              <a:t> </a:t>
            </a:r>
            <a:r>
              <a:rPr lang="ru-RU" sz="2400" dirty="0" err="1">
                <a:latin typeface="Tahoma"/>
                <a:ea typeface="Tahoma"/>
                <a:cs typeface="Tahoma"/>
              </a:rPr>
              <a:t>הביקוש</a:t>
            </a:r>
            <a:r>
              <a:rPr lang="ru-RU" sz="2400" dirty="0">
                <a:latin typeface="Tahoma"/>
                <a:ea typeface="Tahoma"/>
                <a:cs typeface="Tahoma"/>
              </a:rPr>
              <a:t> </a:t>
            </a:r>
            <a:r>
              <a:rPr lang="ru-RU" sz="2400" dirty="0" err="1">
                <a:latin typeface="Tahoma"/>
                <a:ea typeface="Tahoma"/>
                <a:cs typeface="Tahoma"/>
              </a:rPr>
              <a:t>והצרכים</a:t>
            </a:r>
            <a:r>
              <a:rPr lang="ru-RU" sz="2400" dirty="0">
                <a:latin typeface="Tahoma"/>
                <a:ea typeface="Tahoma"/>
                <a:cs typeface="Tahoma"/>
              </a:rPr>
              <a:t> </a:t>
            </a:r>
            <a:r>
              <a:rPr lang="ru-RU" sz="2400" dirty="0" err="1">
                <a:latin typeface="Tahoma"/>
                <a:ea typeface="Tahoma"/>
                <a:cs typeface="Tahoma"/>
              </a:rPr>
              <a:t>בקרב</a:t>
            </a:r>
            <a:r>
              <a:rPr lang="ru-RU" sz="2400" dirty="0">
                <a:latin typeface="Tahoma"/>
                <a:ea typeface="Tahoma"/>
                <a:cs typeface="Tahoma"/>
              </a:rPr>
              <a:t> </a:t>
            </a:r>
            <a:r>
              <a:rPr lang="ru-RU" sz="2400" dirty="0" err="1">
                <a:latin typeface="Tahoma"/>
                <a:ea typeface="Tahoma"/>
                <a:cs typeface="Tahoma"/>
              </a:rPr>
              <a:t>הורים</a:t>
            </a:r>
            <a:r>
              <a:rPr lang="ru-RU" sz="2400" dirty="0">
                <a:latin typeface="Tahoma"/>
                <a:ea typeface="Tahoma"/>
                <a:cs typeface="Tahoma"/>
              </a:rPr>
              <a:t> </a:t>
            </a:r>
            <a:r>
              <a:rPr lang="ru-RU" sz="2400" dirty="0" err="1">
                <a:latin typeface="Tahoma"/>
                <a:ea typeface="Tahoma"/>
                <a:cs typeface="Tahoma"/>
              </a:rPr>
              <a:t>ומשפחות</a:t>
            </a:r>
            <a:r>
              <a:rPr lang="ru-RU" sz="2400" dirty="0">
                <a:latin typeface="Tahoma"/>
                <a:ea typeface="Tahoma"/>
                <a:cs typeface="Tahoma"/>
              </a:rPr>
              <a:t> </a:t>
            </a:r>
            <a:r>
              <a:rPr lang="ru-RU" sz="2400" dirty="0" err="1">
                <a:latin typeface="Tahoma"/>
                <a:ea typeface="Tahoma"/>
                <a:cs typeface="Tahoma"/>
              </a:rPr>
              <a:t>עם</a:t>
            </a:r>
            <a:r>
              <a:rPr lang="ru-RU" sz="2400" dirty="0">
                <a:latin typeface="Tahoma"/>
                <a:ea typeface="Tahoma"/>
                <a:cs typeface="Tahoma"/>
              </a:rPr>
              <a:t> </a:t>
            </a:r>
            <a:r>
              <a:rPr lang="ru-RU" sz="2400" dirty="0" err="1">
                <a:latin typeface="Tahoma"/>
                <a:ea typeface="Tahoma"/>
                <a:cs typeface="Tahoma"/>
              </a:rPr>
              <a:t>בריכות</a:t>
            </a:r>
            <a:r>
              <a:rPr lang="ru-RU" sz="2400" dirty="0">
                <a:latin typeface="Tahoma"/>
                <a:ea typeface="Tahoma"/>
                <a:cs typeface="Tahoma"/>
              </a:rPr>
              <a:t> </a:t>
            </a:r>
            <a:r>
              <a:rPr lang="ru-RU" sz="2400" dirty="0" err="1">
                <a:latin typeface="Tahoma"/>
                <a:ea typeface="Tahoma"/>
                <a:cs typeface="Tahoma"/>
              </a:rPr>
              <a:t>פרטיות</a:t>
            </a:r>
            <a:r>
              <a:rPr lang="ru-RU" sz="2400" dirty="0">
                <a:latin typeface="Tahoma"/>
                <a:ea typeface="Tahoma"/>
                <a:cs typeface="Tahoma"/>
              </a:rPr>
              <a:t>.</a:t>
            </a:r>
          </a:p>
          <a:p>
            <a:pPr marL="223520" indent="-223520"/>
            <a:r>
              <a:rPr lang="ru-RU" sz="2400" dirty="0">
                <a:latin typeface="Tahoma"/>
                <a:ea typeface="Tahoma"/>
                <a:cs typeface="Tahoma"/>
              </a:rPr>
              <a:t>גיבוש </a:t>
            </a:r>
            <a:r>
              <a:rPr lang="ru-RU" sz="2400" dirty="0" err="1">
                <a:latin typeface="Tahoma"/>
                <a:ea typeface="Tahoma"/>
                <a:cs typeface="Tahoma"/>
              </a:rPr>
              <a:t>דרישות</a:t>
            </a:r>
            <a:r>
              <a:rPr lang="ru-RU" sz="2400" dirty="0">
                <a:latin typeface="Tahoma"/>
                <a:ea typeface="Tahoma"/>
                <a:cs typeface="Tahoma"/>
              </a:rPr>
              <a:t> </a:t>
            </a:r>
            <a:r>
              <a:rPr lang="ru-RU" sz="2400" dirty="0" err="1">
                <a:latin typeface="Tahoma"/>
                <a:ea typeface="Tahoma"/>
                <a:cs typeface="Tahoma"/>
              </a:rPr>
              <a:t>טכניות</a:t>
            </a:r>
            <a:r>
              <a:rPr lang="ru-RU" sz="2400" dirty="0">
                <a:latin typeface="Tahoma"/>
                <a:ea typeface="Tahoma"/>
                <a:cs typeface="Tahoma"/>
              </a:rPr>
              <a:t> </a:t>
            </a:r>
            <a:r>
              <a:rPr lang="ru-RU" sz="2400" dirty="0" err="1">
                <a:latin typeface="Tahoma"/>
                <a:ea typeface="Tahoma"/>
                <a:cs typeface="Tahoma"/>
              </a:rPr>
              <a:t>לאבטיפוס</a:t>
            </a:r>
            <a:r>
              <a:rPr lang="ru-RU" sz="2400" dirty="0">
                <a:latin typeface="Tahoma"/>
                <a:ea typeface="Tahoma"/>
                <a:cs typeface="Tahoma"/>
              </a:rPr>
              <a:t> </a:t>
            </a:r>
            <a:r>
              <a:rPr lang="ru-RU" sz="2400" dirty="0" err="1">
                <a:latin typeface="Tahoma"/>
                <a:ea typeface="Tahoma"/>
                <a:cs typeface="Tahoma"/>
              </a:rPr>
              <a:t>ראשוני</a:t>
            </a:r>
            <a:r>
              <a:rPr lang="he-IL" sz="2400" dirty="0">
                <a:latin typeface="Tahoma"/>
                <a:ea typeface="Tahoma"/>
                <a:cs typeface="Tahoma"/>
              </a:rPr>
              <a:t>.</a:t>
            </a:r>
            <a:endParaRPr lang="ru-RU" sz="2400" dirty="0">
              <a:latin typeface="Tahoma"/>
              <a:ea typeface="Tahoma"/>
              <a:cs typeface="Tahoma"/>
            </a:endParaRPr>
          </a:p>
          <a:p>
            <a:pPr marL="223520" indent="-223520"/>
            <a:r>
              <a:rPr lang="ru-RU" sz="2400" dirty="0">
                <a:latin typeface="Tahoma"/>
                <a:ea typeface="Tahoma"/>
                <a:cs typeface="Tahoma"/>
              </a:rPr>
              <a:t>בחינת </a:t>
            </a:r>
            <a:r>
              <a:rPr lang="ru-RU" sz="2400" dirty="0" err="1">
                <a:latin typeface="Tahoma"/>
                <a:ea typeface="Tahoma"/>
                <a:cs typeface="Tahoma"/>
              </a:rPr>
              <a:t>שיתופי</a:t>
            </a:r>
            <a:r>
              <a:rPr lang="ru-RU" sz="2400" dirty="0">
                <a:latin typeface="Tahoma"/>
                <a:ea typeface="Tahoma"/>
                <a:cs typeface="Tahoma"/>
              </a:rPr>
              <a:t> </a:t>
            </a:r>
            <a:r>
              <a:rPr lang="ru-RU" sz="2400" dirty="0" err="1">
                <a:latin typeface="Tahoma"/>
                <a:ea typeface="Tahoma"/>
                <a:cs typeface="Tahoma"/>
              </a:rPr>
              <a:t>פעולה</a:t>
            </a:r>
            <a:r>
              <a:rPr lang="ru-RU" sz="2400" dirty="0">
                <a:latin typeface="Tahoma"/>
                <a:ea typeface="Tahoma"/>
                <a:cs typeface="Tahoma"/>
              </a:rPr>
              <a:t> </a:t>
            </a:r>
            <a:r>
              <a:rPr lang="ru-RU" sz="2400" dirty="0" err="1">
                <a:latin typeface="Tahoma"/>
                <a:ea typeface="Tahoma"/>
                <a:cs typeface="Tahoma"/>
              </a:rPr>
              <a:t>עם</a:t>
            </a:r>
            <a:r>
              <a:rPr lang="ru-RU" sz="2400" dirty="0">
                <a:latin typeface="Tahoma"/>
                <a:ea typeface="Tahoma"/>
                <a:cs typeface="Tahoma"/>
              </a:rPr>
              <a:t> </a:t>
            </a:r>
            <a:r>
              <a:rPr lang="ru-RU" sz="2400" dirty="0" err="1">
                <a:latin typeface="Tahoma"/>
                <a:ea typeface="Tahoma"/>
                <a:cs typeface="Tahoma"/>
              </a:rPr>
              <a:t>מפתחים</a:t>
            </a:r>
            <a:r>
              <a:rPr lang="ru-RU" sz="2400" dirty="0">
                <a:latin typeface="Tahoma"/>
                <a:ea typeface="Tahoma"/>
                <a:cs typeface="Tahoma"/>
              </a:rPr>
              <a:t> </a:t>
            </a:r>
            <a:r>
              <a:rPr lang="ru-RU" sz="2400" dirty="0" err="1">
                <a:latin typeface="Tahoma"/>
                <a:ea typeface="Tahoma"/>
                <a:cs typeface="Tahoma"/>
              </a:rPr>
              <a:t>טכנולוגיים</a:t>
            </a:r>
            <a:r>
              <a:rPr lang="ru-RU" sz="2400" dirty="0">
                <a:latin typeface="Tahoma"/>
                <a:ea typeface="Tahoma"/>
                <a:cs typeface="Tahoma"/>
              </a:rPr>
              <a:t> </a:t>
            </a:r>
            <a:r>
              <a:rPr lang="ru-RU" sz="2400" dirty="0" err="1">
                <a:latin typeface="Tahoma"/>
                <a:ea typeface="Tahoma"/>
                <a:cs typeface="Tahoma"/>
              </a:rPr>
              <a:t>או</a:t>
            </a:r>
            <a:r>
              <a:rPr lang="ru-RU" sz="2400" dirty="0">
                <a:latin typeface="Tahoma"/>
                <a:ea typeface="Tahoma"/>
                <a:cs typeface="Tahoma"/>
              </a:rPr>
              <a:t> </a:t>
            </a:r>
            <a:r>
              <a:rPr lang="ru-RU" sz="2400" dirty="0" err="1">
                <a:latin typeface="Tahoma"/>
                <a:ea typeface="Tahoma"/>
                <a:cs typeface="Tahoma"/>
              </a:rPr>
              <a:t>מהנדסי</a:t>
            </a:r>
            <a:r>
              <a:rPr lang="ru-RU" sz="2400" dirty="0">
                <a:latin typeface="Tahoma"/>
                <a:ea typeface="Tahoma"/>
                <a:cs typeface="Tahoma"/>
              </a:rPr>
              <a:t> </a:t>
            </a:r>
            <a:r>
              <a:rPr lang="ru-RU" sz="2400" dirty="0" err="1">
                <a:latin typeface="Tahoma"/>
                <a:ea typeface="Tahoma"/>
                <a:cs typeface="Tahoma"/>
              </a:rPr>
              <a:t>חומרה</a:t>
            </a:r>
            <a:r>
              <a:rPr lang="ru-RU" sz="2400" dirty="0">
                <a:latin typeface="Tahoma"/>
                <a:ea typeface="Tahoma"/>
                <a:cs typeface="Tahoma"/>
              </a:rPr>
              <a:t>.</a:t>
            </a:r>
          </a:p>
          <a:p>
            <a:pPr marL="223520" indent="-223520"/>
            <a:r>
              <a:rPr lang="ru-RU" sz="2400" dirty="0" err="1">
                <a:latin typeface="Tahoma"/>
                <a:ea typeface="Tahoma"/>
                <a:cs typeface="Tahoma"/>
              </a:rPr>
              <a:t>גיוס</a:t>
            </a:r>
            <a:r>
              <a:rPr lang="ru-RU" sz="2400" dirty="0">
                <a:latin typeface="Tahoma"/>
                <a:ea typeface="Tahoma"/>
                <a:cs typeface="Tahoma"/>
              </a:rPr>
              <a:t> </a:t>
            </a:r>
            <a:r>
              <a:rPr lang="ru-RU" sz="2400" dirty="0" err="1">
                <a:latin typeface="Tahoma"/>
                <a:ea typeface="Tahoma"/>
                <a:cs typeface="Tahoma"/>
              </a:rPr>
              <a:t>משאבים</a:t>
            </a:r>
            <a:r>
              <a:rPr lang="ru-RU" sz="2400" dirty="0">
                <a:latin typeface="Tahoma"/>
                <a:ea typeface="Tahoma"/>
                <a:cs typeface="Tahoma"/>
              </a:rPr>
              <a:t> </a:t>
            </a:r>
            <a:r>
              <a:rPr lang="ru-RU" sz="2400" dirty="0" err="1">
                <a:latin typeface="Tahoma"/>
                <a:ea typeface="Tahoma"/>
                <a:cs typeface="Tahoma"/>
              </a:rPr>
              <a:t>ראשוני</a:t>
            </a:r>
            <a:r>
              <a:rPr lang="he-IL" sz="2400" dirty="0">
                <a:latin typeface="Tahoma"/>
                <a:ea typeface="Tahoma"/>
                <a:cs typeface="Tahoma"/>
              </a:rPr>
              <a:t>.</a:t>
            </a:r>
            <a:endParaRPr lang="en-US" sz="2400" dirty="0">
              <a:latin typeface="Tahoma"/>
              <a:ea typeface="Tahoma"/>
              <a:cs typeface="Tahoma"/>
            </a:endParaRPr>
          </a:p>
        </p:txBody>
      </p:sp>
    </p:spTree>
    <p:extLst>
      <p:ext uri="{BB962C8B-B14F-4D97-AF65-F5344CB8AC3E}">
        <p14:creationId xmlns:p14="http://schemas.microsoft.com/office/powerpoint/2010/main" val="2023483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99AF97C-13CA-1F8A-3ED1-6A56F84F3066}"/>
              </a:ext>
            </a:extLst>
          </p:cNvPr>
          <p:cNvSpPr>
            <a:spLocks noGrp="1"/>
          </p:cNvSpPr>
          <p:nvPr>
            <p:ph type="title"/>
          </p:nvPr>
        </p:nvSpPr>
        <p:spPr>
          <a:xfrm flipH="1">
            <a:off x="1130406" y="195626"/>
            <a:ext cx="9144001" cy="772886"/>
          </a:xfrm>
        </p:spPr>
        <p:txBody>
          <a:bodyPr/>
          <a:lstStyle/>
          <a:p>
            <a:r>
              <a:rPr lang="ru-RU" err="1">
                <a:latin typeface="Tahoma"/>
                <a:ea typeface="Tahoma"/>
                <a:cs typeface="Tahoma"/>
              </a:rPr>
              <a:t>מה</a:t>
            </a:r>
            <a:r>
              <a:rPr lang="ru-RU">
                <a:latin typeface="Tahoma"/>
                <a:ea typeface="Tahoma"/>
                <a:cs typeface="Tahoma"/>
              </a:rPr>
              <a:t> </a:t>
            </a:r>
            <a:r>
              <a:rPr lang="ru-RU" err="1">
                <a:latin typeface="Tahoma"/>
                <a:ea typeface="Tahoma"/>
                <a:cs typeface="Tahoma"/>
              </a:rPr>
              <a:t>נדרש</a:t>
            </a:r>
            <a:r>
              <a:rPr lang="ru-RU">
                <a:latin typeface="Tahoma"/>
                <a:ea typeface="Tahoma"/>
                <a:cs typeface="Tahoma"/>
              </a:rPr>
              <a:t> </a:t>
            </a:r>
            <a:r>
              <a:rPr lang="ru-RU" err="1">
                <a:latin typeface="Tahoma"/>
                <a:ea typeface="Tahoma"/>
                <a:cs typeface="Tahoma"/>
              </a:rPr>
              <a:t>למימוש</a:t>
            </a:r>
            <a:r>
              <a:rPr lang="ru-RU">
                <a:latin typeface="Tahoma"/>
                <a:ea typeface="Tahoma"/>
                <a:cs typeface="Tahoma"/>
              </a:rPr>
              <a:t> </a:t>
            </a:r>
            <a:r>
              <a:rPr lang="ru-RU" err="1">
                <a:latin typeface="Tahoma"/>
                <a:ea typeface="Tahoma"/>
                <a:cs typeface="Tahoma"/>
              </a:rPr>
              <a:t>הרעיון</a:t>
            </a:r>
            <a:endParaRPr lang="ru-RU"/>
          </a:p>
        </p:txBody>
      </p:sp>
      <p:graphicFrame>
        <p:nvGraphicFramePr>
          <p:cNvPr id="42" name="Table 41">
            <a:extLst>
              <a:ext uri="{FF2B5EF4-FFF2-40B4-BE49-F238E27FC236}">
                <a16:creationId xmlns:a16="http://schemas.microsoft.com/office/drawing/2014/main" id="{0DB85850-1001-8A3D-423B-8B880EA0CBFA}"/>
              </a:ext>
            </a:extLst>
          </p:cNvPr>
          <p:cNvGraphicFramePr>
            <a:graphicFrameLocks noGrp="1"/>
          </p:cNvGraphicFramePr>
          <p:nvPr>
            <p:extLst>
              <p:ext uri="{D42A27DB-BD31-4B8C-83A1-F6EECF244321}">
                <p14:modId xmlns:p14="http://schemas.microsoft.com/office/powerpoint/2010/main" val="4190348913"/>
              </p:ext>
            </p:extLst>
          </p:nvPr>
        </p:nvGraphicFramePr>
        <p:xfrm>
          <a:off x="138284" y="928893"/>
          <a:ext cx="10649797" cy="5570184"/>
        </p:xfrm>
        <a:graphic>
          <a:graphicData uri="http://schemas.openxmlformats.org/drawingml/2006/table">
            <a:tbl>
              <a:tblPr bandRow="1">
                <a:tableStyleId>{5C22544A-7EE6-4342-B048-85BDC9FD1C3A}</a:tableStyleId>
              </a:tblPr>
              <a:tblGrid>
                <a:gridCol w="3577059">
                  <a:extLst>
                    <a:ext uri="{9D8B030D-6E8A-4147-A177-3AD203B41FA5}">
                      <a16:colId xmlns:a16="http://schemas.microsoft.com/office/drawing/2014/main" val="2231940353"/>
                    </a:ext>
                  </a:extLst>
                </a:gridCol>
                <a:gridCol w="4418749">
                  <a:extLst>
                    <a:ext uri="{9D8B030D-6E8A-4147-A177-3AD203B41FA5}">
                      <a16:colId xmlns:a16="http://schemas.microsoft.com/office/drawing/2014/main" val="3962085021"/>
                    </a:ext>
                  </a:extLst>
                </a:gridCol>
                <a:gridCol w="2653989">
                  <a:extLst>
                    <a:ext uri="{9D8B030D-6E8A-4147-A177-3AD203B41FA5}">
                      <a16:colId xmlns:a16="http://schemas.microsoft.com/office/drawing/2014/main" val="677318"/>
                    </a:ext>
                  </a:extLst>
                </a:gridCol>
              </a:tblGrid>
              <a:tr h="954044">
                <a:tc>
                  <a:txBody>
                    <a:bodyPr/>
                    <a:lstStyle/>
                    <a:p>
                      <a:pPr lvl="0">
                        <a:buNone/>
                      </a:pPr>
                      <a:r>
                        <a:rPr lang="he-IL" sz="1800" b="1" i="0" u="none" strike="noStrike" noProof="0">
                          <a:solidFill>
                            <a:schemeClr val="tx1"/>
                          </a:solidFill>
                          <a:latin typeface="Gisha"/>
                          <a:cs typeface="Gisha"/>
                        </a:rPr>
                        <a:t>שלבים עיקריים</a:t>
                      </a:r>
                      <a:endParaRPr lang="he-IL" b="1">
                        <a:solidFill>
                          <a:schemeClr val="tx1"/>
                        </a:solidFill>
                      </a:endParaRPr>
                    </a:p>
                  </a:txBody>
                  <a:tcPr marL="45720" marR="45720" anchor="ctr">
                    <a:lnL w="0">
                      <a:noFill/>
                    </a:lnL>
                    <a:lnR w="12700">
                      <a:solidFill>
                        <a:schemeClr val="bg1"/>
                      </a:solidFill>
                    </a:lnR>
                    <a:lnT w="0">
                      <a:noFill/>
                    </a:lnT>
                    <a:lnB w="12700">
                      <a:solidFill>
                        <a:schemeClr val="bg1"/>
                      </a:solidFill>
                    </a:lnB>
                    <a:noFill/>
                  </a:tcPr>
                </a:tc>
                <a:tc>
                  <a:txBody>
                    <a:bodyPr/>
                    <a:lstStyle/>
                    <a:p>
                      <a:pPr lvl="0" algn="r">
                        <a:lnSpc>
                          <a:spcPct val="100000"/>
                        </a:lnSpc>
                        <a:spcBef>
                          <a:spcPts val="0"/>
                        </a:spcBef>
                        <a:spcAft>
                          <a:spcPts val="0"/>
                        </a:spcAft>
                        <a:buNone/>
                      </a:pPr>
                      <a:r>
                        <a:rPr lang="he-IL" sz="1800" b="1" i="0" u="none" strike="noStrike" noProof="0">
                          <a:solidFill>
                            <a:schemeClr val="tx1"/>
                          </a:solidFill>
                          <a:latin typeface="Gisha"/>
                          <a:cs typeface="Gisha"/>
                        </a:rPr>
                        <a:t>מטרה / תוצאה צפויה</a:t>
                      </a:r>
                      <a:endParaRPr lang="he-IL" sz="1800" b="0" i="0" u="none" strike="noStrike" noProof="0">
                        <a:solidFill>
                          <a:srgbClr val="000000"/>
                        </a:solidFill>
                        <a:latin typeface="Gisha"/>
                        <a:cs typeface="Gisha"/>
                      </a:endParaRPr>
                    </a:p>
                  </a:txBody>
                  <a:tcPr marL="45720" marR="45720" anchor="ctr">
                    <a:lnL w="12700">
                      <a:solidFill>
                        <a:schemeClr val="bg1"/>
                      </a:solidFill>
                    </a:lnL>
                    <a:lnR w="12700">
                      <a:solidFill>
                        <a:schemeClr val="bg1"/>
                      </a:solidFill>
                    </a:lnR>
                    <a:lnT w="0">
                      <a:noFill/>
                    </a:lnT>
                    <a:lnB w="12700">
                      <a:solidFill>
                        <a:schemeClr val="bg1"/>
                      </a:solidFill>
                    </a:lnB>
                    <a:noFill/>
                  </a:tcPr>
                </a:tc>
                <a:tc>
                  <a:txBody>
                    <a:bodyPr/>
                    <a:lstStyle/>
                    <a:p>
                      <a:pPr algn="r"/>
                      <a:r>
                        <a:rPr lang="he-IL" b="1">
                          <a:solidFill>
                            <a:schemeClr val="tx1"/>
                          </a:solidFill>
                        </a:rPr>
                        <a:t>תחום</a:t>
                      </a:r>
                    </a:p>
                  </a:txBody>
                  <a:tcPr marL="45720" marR="45720" anchor="ctr">
                    <a:lnL w="12700">
                      <a:solidFill>
                        <a:schemeClr val="bg1"/>
                      </a:solidFill>
                    </a:lnL>
                    <a:lnR w="0">
                      <a:noFill/>
                    </a:lnR>
                    <a:lnT w="0">
                      <a:noFill/>
                    </a:lnT>
                    <a:lnB w="12700">
                      <a:solidFill>
                        <a:schemeClr val="bg1"/>
                      </a:solidFill>
                    </a:lnB>
                    <a:noFill/>
                  </a:tcPr>
                </a:tc>
                <a:extLst>
                  <a:ext uri="{0D108BD9-81ED-4DB2-BD59-A6C34878D82A}">
                    <a16:rowId xmlns:a16="http://schemas.microsoft.com/office/drawing/2014/main" val="3685442505"/>
                  </a:ext>
                </a:extLst>
              </a:tr>
              <a:tr h="1288978">
                <a:tc>
                  <a:txBody>
                    <a:bodyPr/>
                    <a:lstStyle/>
                    <a:p>
                      <a:pPr lvl="0" algn="r">
                        <a:lnSpc>
                          <a:spcPct val="100000"/>
                        </a:lnSpc>
                        <a:spcBef>
                          <a:spcPts val="0"/>
                        </a:spcBef>
                        <a:spcAft>
                          <a:spcPts val="0"/>
                        </a:spcAft>
                        <a:buNone/>
                      </a:pPr>
                      <a:r>
                        <a:rPr lang="he-IL" sz="1800" b="0" i="0" u="none" strike="noStrike" noProof="0">
                          <a:solidFill>
                            <a:schemeClr val="tx1"/>
                          </a:solidFill>
                          <a:latin typeface="Gisha"/>
                          <a:cs typeface="Gisha"/>
                        </a:rPr>
                        <a:t>עיצוב וייצור צמיד עמיד למים עם חיישנים</a:t>
                      </a:r>
                      <a:br>
                        <a:rPr lang="he-IL" sz="1800" b="0" i="0" u="none" strike="noStrike" noProof="0">
                          <a:solidFill>
                            <a:srgbClr val="FFFFFF"/>
                          </a:solidFill>
                          <a:latin typeface="Gisha"/>
                          <a:cs typeface="Gisha"/>
                        </a:rPr>
                      </a:br>
                      <a:r>
                        <a:rPr lang="he-IL" sz="1800" b="0" i="0" u="none" strike="noStrike" noProof="0">
                          <a:solidFill>
                            <a:schemeClr val="tx1"/>
                          </a:solidFill>
                          <a:latin typeface="Gisha"/>
                          <a:cs typeface="Gisha"/>
                        </a:rPr>
                        <a:t>פיתוח אפליקציה + שילוב </a:t>
                      </a:r>
                      <a:r>
                        <a:rPr lang="en-US" sz="1800" b="0" i="0" u="none" strike="noStrike" noProof="0" err="1">
                          <a:solidFill>
                            <a:schemeClr val="tx1"/>
                          </a:solidFill>
                          <a:latin typeface="Century Gothic"/>
                          <a:cs typeface="Gisha"/>
                        </a:rPr>
                        <a:t>eSIM</a:t>
                      </a:r>
                      <a:r>
                        <a:rPr lang="en-US" sz="1800" b="0" i="0" u="none" strike="noStrike" noProof="0">
                          <a:solidFill>
                            <a:schemeClr val="tx1"/>
                          </a:solidFill>
                          <a:latin typeface="Century Gothic"/>
                          <a:cs typeface="Gisha"/>
                        </a:rPr>
                        <a:t> </a:t>
                      </a:r>
                      <a:r>
                        <a:rPr lang="he-IL" sz="1800" b="0" i="0" u="none" strike="noStrike" noProof="0">
                          <a:solidFill>
                            <a:schemeClr val="tx1"/>
                          </a:solidFill>
                          <a:latin typeface="Gisha"/>
                          <a:cs typeface="Gisha"/>
                        </a:rPr>
                        <a:t>ו-</a:t>
                      </a:r>
                      <a:r>
                        <a:rPr lang="en-US" sz="1800" b="0" i="0" u="none" strike="noStrike" noProof="0">
                          <a:solidFill>
                            <a:schemeClr val="tx1"/>
                          </a:solidFill>
                          <a:latin typeface="Century Gothic"/>
                          <a:cs typeface="Gisha"/>
                        </a:rPr>
                        <a:t>GPS</a:t>
                      </a:r>
                      <a:endParaRPr lang="he-IL" sz="1800" b="0" i="0" u="none" strike="noStrike" noProof="0">
                        <a:solidFill>
                          <a:srgbClr val="000000"/>
                        </a:solidFill>
                        <a:latin typeface="Century Gothic"/>
                      </a:endParaRPr>
                    </a:p>
                  </a:txBody>
                  <a:tcPr marL="45720" marR="45720" anchor="ctr">
                    <a:lnL w="0">
                      <a:noFill/>
                    </a:lnL>
                    <a:lnR w="12700">
                      <a:solidFill>
                        <a:schemeClr val="bg1"/>
                      </a:solidFill>
                    </a:lnR>
                    <a:lnT w="12700">
                      <a:solidFill>
                        <a:schemeClr val="bg1"/>
                      </a:solidFill>
                    </a:lnT>
                    <a:lnB w="12700">
                      <a:solidFill>
                        <a:schemeClr val="bg1"/>
                      </a:solidFill>
                    </a:lnB>
                    <a:noFill/>
                  </a:tcPr>
                </a:tc>
                <a:tc>
                  <a:txBody>
                    <a:bodyPr/>
                    <a:lstStyle/>
                    <a:p>
                      <a:pPr lvl="0">
                        <a:buNone/>
                      </a:pPr>
                      <a:r>
                        <a:rPr lang="he-IL" sz="1800" b="0" i="0" u="none" strike="noStrike" noProof="0">
                          <a:solidFill>
                            <a:schemeClr val="tx1"/>
                          </a:solidFill>
                          <a:latin typeface="Gisha"/>
                          <a:cs typeface="Gisha"/>
                        </a:rPr>
                        <a:t>מוצר בסיסי עובד + תקשורת בזמן אמת</a:t>
                      </a:r>
                      <a:endParaRPr lang="en-US"/>
                    </a:p>
                  </a:txBody>
                  <a:tcPr marL="45720" marR="45720" anchor="ctr">
                    <a:lnL w="12700">
                      <a:solidFill>
                        <a:schemeClr val="bg1"/>
                      </a:solidFill>
                    </a:lnL>
                    <a:lnR w="12700">
                      <a:solidFill>
                        <a:schemeClr val="bg1"/>
                      </a:solidFill>
                    </a:lnR>
                    <a:lnT w="12700">
                      <a:solidFill>
                        <a:schemeClr val="bg1"/>
                      </a:solidFill>
                    </a:lnT>
                    <a:lnB w="12700">
                      <a:solidFill>
                        <a:schemeClr val="bg1"/>
                      </a:solidFill>
                    </a:lnB>
                    <a:noFill/>
                  </a:tcPr>
                </a:tc>
                <a:tc>
                  <a:txBody>
                    <a:bodyPr/>
                    <a:lstStyle/>
                    <a:p>
                      <a:r>
                        <a:rPr lang="he-IL">
                          <a:solidFill>
                            <a:schemeClr val="tx1"/>
                          </a:solidFill>
                        </a:rPr>
                        <a:t>פיתוח מוצר</a:t>
                      </a:r>
                    </a:p>
                  </a:txBody>
                  <a:tcPr marL="45720" marR="45720" anchor="ctr">
                    <a:lnL w="12700">
                      <a:solidFill>
                        <a:schemeClr val="bg1"/>
                      </a:solidFill>
                    </a:lnL>
                    <a:lnR w="0">
                      <a:noFill/>
                    </a:lnR>
                    <a:lnT w="12700">
                      <a:solidFill>
                        <a:schemeClr val="bg1"/>
                      </a:solidFill>
                    </a:lnT>
                    <a:lnB w="12700">
                      <a:solidFill>
                        <a:schemeClr val="bg1"/>
                      </a:solidFill>
                    </a:lnB>
                    <a:noFill/>
                  </a:tcPr>
                </a:tc>
                <a:extLst>
                  <a:ext uri="{0D108BD9-81ED-4DB2-BD59-A6C34878D82A}">
                    <a16:rowId xmlns:a16="http://schemas.microsoft.com/office/drawing/2014/main" val="1882257081"/>
                  </a:ext>
                </a:extLst>
              </a:tr>
              <a:tr h="1045386">
                <a:tc>
                  <a:txBody>
                    <a:bodyPr/>
                    <a:lstStyle/>
                    <a:p>
                      <a:pPr lvl="0">
                        <a:buNone/>
                      </a:pPr>
                      <a:r>
                        <a:rPr lang="he-IL" sz="1800" b="0" i="0" u="none" strike="noStrike" noProof="0">
                          <a:solidFill>
                            <a:schemeClr val="tx1"/>
                          </a:solidFill>
                          <a:latin typeface="Gisha"/>
                          <a:cs typeface="Gisha"/>
                        </a:rPr>
                        <a:t>ייצור ראשוני של 500 יחידות</a:t>
                      </a:r>
                      <a:br>
                        <a:rPr lang="he-IL" sz="1800" b="0" i="0" u="none" strike="noStrike" noProof="0">
                          <a:solidFill>
                            <a:srgbClr val="FFFFFF"/>
                          </a:solidFill>
                          <a:latin typeface="Gisha"/>
                          <a:cs typeface="Gisha"/>
                        </a:rPr>
                      </a:br>
                      <a:r>
                        <a:rPr lang="he-IL" sz="1800" b="0" i="0" u="none" strike="noStrike" noProof="0">
                          <a:solidFill>
                            <a:schemeClr val="tx1"/>
                          </a:solidFill>
                          <a:latin typeface="Gisha"/>
                          <a:cs typeface="Gisha"/>
                        </a:rPr>
                        <a:t>בדיקות שטח עם משפחות </a:t>
                      </a:r>
                      <a:br>
                        <a:rPr lang="he-IL" sz="1800" b="0" i="0" u="none" strike="noStrike" noProof="0">
                          <a:solidFill>
                            <a:srgbClr val="FFFFFF"/>
                          </a:solidFill>
                          <a:latin typeface="Gisha"/>
                          <a:cs typeface="Gisha"/>
                        </a:rPr>
                      </a:br>
                      <a:r>
                        <a:rPr lang="he-IL" sz="1800" b="0" i="0" u="none" strike="noStrike" noProof="0">
                          <a:solidFill>
                            <a:schemeClr val="tx1"/>
                          </a:solidFill>
                          <a:latin typeface="Gisha"/>
                          <a:cs typeface="Gisha"/>
                        </a:rPr>
                        <a:t>שיפור אלגוריתם</a:t>
                      </a:r>
                      <a:endParaRPr lang="ru-RU"/>
                    </a:p>
                  </a:txBody>
                  <a:tcPr marL="45720" marR="45720" anchor="ctr">
                    <a:lnL w="0">
                      <a:noFill/>
                    </a:lnL>
                    <a:lnR w="12700">
                      <a:solidFill>
                        <a:schemeClr val="bg1"/>
                      </a:solidFill>
                    </a:lnR>
                    <a:lnT w="12700">
                      <a:solidFill>
                        <a:schemeClr val="bg1"/>
                      </a:solidFill>
                    </a:lnT>
                    <a:lnB w="12700">
                      <a:solidFill>
                        <a:schemeClr val="bg1"/>
                      </a:solidFill>
                    </a:lnB>
                    <a:noFill/>
                  </a:tcPr>
                </a:tc>
                <a:tc>
                  <a:txBody>
                    <a:bodyPr/>
                    <a:lstStyle/>
                    <a:p>
                      <a:pPr lvl="0">
                        <a:buNone/>
                      </a:pPr>
                      <a:r>
                        <a:rPr lang="he-IL" sz="1800" b="0" i="0" u="none" strike="noStrike" noProof="0">
                          <a:solidFill>
                            <a:schemeClr val="tx1"/>
                          </a:solidFill>
                          <a:latin typeface="Gisha"/>
                          <a:cs typeface="Gisha"/>
                        </a:rPr>
                        <a:t>הוכחת היתכנות + פידבק מהשטח </a:t>
                      </a:r>
                      <a:endParaRPr lang="he-IL"/>
                    </a:p>
                    <a:p>
                      <a:pPr lvl="0" algn="r">
                        <a:buNone/>
                      </a:pPr>
                      <a:r>
                        <a:rPr lang="en-US" sz="1800" b="0" i="0" u="none" strike="noStrike" noProof="0">
                          <a:solidFill>
                            <a:schemeClr val="tx1"/>
                          </a:solidFill>
                          <a:latin typeface="Century Gothic"/>
                          <a:cs typeface="Gisha"/>
                        </a:rPr>
                        <a:t>Minimum Viable Product</a:t>
                      </a:r>
                      <a:endParaRPr lang="he-IL"/>
                    </a:p>
                  </a:txBody>
                  <a:tcPr marL="45720" marR="45720" anchor="ctr">
                    <a:lnL w="12700">
                      <a:solidFill>
                        <a:schemeClr val="bg1"/>
                      </a:solidFill>
                    </a:lnL>
                    <a:lnR w="12700">
                      <a:solidFill>
                        <a:schemeClr val="bg1"/>
                      </a:solidFill>
                    </a:lnR>
                    <a:lnT w="12700">
                      <a:solidFill>
                        <a:schemeClr val="bg1"/>
                      </a:solidFill>
                    </a:lnT>
                    <a:lnB w="12700">
                      <a:solidFill>
                        <a:schemeClr val="bg1"/>
                      </a:solidFill>
                    </a:lnB>
                    <a:noFill/>
                  </a:tcPr>
                </a:tc>
                <a:tc>
                  <a:txBody>
                    <a:bodyPr/>
                    <a:lstStyle/>
                    <a:p>
                      <a:pPr lvl="0">
                        <a:buNone/>
                      </a:pPr>
                      <a:r>
                        <a:rPr lang="he-IL" sz="1800" b="0" i="0" u="none" strike="noStrike" noProof="0" dirty="0">
                          <a:solidFill>
                            <a:schemeClr val="tx1"/>
                          </a:solidFill>
                          <a:latin typeface="Gisha"/>
                          <a:cs typeface="Gisha"/>
                        </a:rPr>
                        <a:t>פיילוט (</a:t>
                      </a:r>
                      <a:r>
                        <a:rPr lang="en-US" sz="1800" b="0" i="0" u="none" strike="noStrike" noProof="0" dirty="0">
                          <a:solidFill>
                            <a:schemeClr val="tx1"/>
                          </a:solidFill>
                          <a:latin typeface="Century Gothic"/>
                          <a:cs typeface="Gisha"/>
                        </a:rPr>
                        <a:t>MVP)</a:t>
                      </a:r>
                      <a:endParaRPr lang="ru-RU" b="0" dirty="0"/>
                    </a:p>
                  </a:txBody>
                  <a:tcPr marL="45720" marR="45720" anchor="ctr">
                    <a:lnL w="12700">
                      <a:solidFill>
                        <a:schemeClr val="bg1"/>
                      </a:solidFill>
                    </a:lnL>
                    <a:lnR w="0">
                      <a:noFill/>
                    </a:lnR>
                    <a:lnT w="12700">
                      <a:solidFill>
                        <a:schemeClr val="bg1"/>
                      </a:solidFill>
                    </a:lnT>
                    <a:lnB w="12700">
                      <a:solidFill>
                        <a:schemeClr val="bg1"/>
                      </a:solidFill>
                    </a:lnB>
                    <a:noFill/>
                  </a:tcPr>
                </a:tc>
                <a:extLst>
                  <a:ext uri="{0D108BD9-81ED-4DB2-BD59-A6C34878D82A}">
                    <a16:rowId xmlns:a16="http://schemas.microsoft.com/office/drawing/2014/main" val="1151865131"/>
                  </a:ext>
                </a:extLst>
              </a:tr>
              <a:tr h="893148">
                <a:tc>
                  <a:txBody>
                    <a:bodyPr/>
                    <a:lstStyle/>
                    <a:p>
                      <a:pPr lvl="0">
                        <a:buNone/>
                      </a:pPr>
                      <a:r>
                        <a:rPr lang="he-IL" sz="1800" b="0" i="0" u="none" strike="noStrike" noProof="0">
                          <a:solidFill>
                            <a:schemeClr val="tx1"/>
                          </a:solidFill>
                          <a:latin typeface="Gisha"/>
                          <a:cs typeface="Gisha"/>
                        </a:rPr>
                        <a:t>שרתים לעיבוד נתונים + שירות לקוחות + תיעוד וממשק ניהול</a:t>
                      </a:r>
                      <a:endParaRPr lang="ru-RU"/>
                    </a:p>
                  </a:txBody>
                  <a:tcPr marL="45720" marR="45720" anchor="ctr">
                    <a:lnL w="0">
                      <a:noFill/>
                    </a:lnL>
                    <a:lnR w="12700">
                      <a:solidFill>
                        <a:schemeClr val="bg1"/>
                      </a:solidFill>
                    </a:lnR>
                    <a:lnT w="12700">
                      <a:solidFill>
                        <a:schemeClr val="bg1"/>
                      </a:solidFill>
                    </a:lnT>
                    <a:lnB w="12700">
                      <a:solidFill>
                        <a:schemeClr val="bg1"/>
                      </a:solidFill>
                    </a:lnB>
                    <a:noFill/>
                  </a:tcPr>
                </a:tc>
                <a:tc>
                  <a:txBody>
                    <a:bodyPr/>
                    <a:lstStyle/>
                    <a:p>
                      <a:pPr lvl="0">
                        <a:buNone/>
                      </a:pPr>
                      <a:r>
                        <a:rPr lang="he-IL" sz="1800" b="0" i="0" u="none" strike="noStrike" noProof="0">
                          <a:solidFill>
                            <a:schemeClr val="tx1"/>
                          </a:solidFill>
                          <a:latin typeface="Gisha"/>
                          <a:cs typeface="Gisha"/>
                        </a:rPr>
                        <a:t>תפעול שוטף ותגובה מהירה למצבי חירום</a:t>
                      </a:r>
                      <a:endParaRPr lang="ru-RU"/>
                    </a:p>
                  </a:txBody>
                  <a:tcPr marL="45720" marR="45720" anchor="ctr">
                    <a:lnL w="12700">
                      <a:solidFill>
                        <a:schemeClr val="bg1"/>
                      </a:solidFill>
                    </a:lnL>
                    <a:lnR w="12700">
                      <a:solidFill>
                        <a:schemeClr val="bg1"/>
                      </a:solidFill>
                    </a:lnR>
                    <a:lnT w="12700">
                      <a:solidFill>
                        <a:schemeClr val="bg1"/>
                      </a:solidFill>
                    </a:lnT>
                    <a:lnB w="12700">
                      <a:solidFill>
                        <a:schemeClr val="bg1"/>
                      </a:solidFill>
                    </a:lnB>
                    <a:noFill/>
                  </a:tcPr>
                </a:tc>
                <a:tc>
                  <a:txBody>
                    <a:bodyPr/>
                    <a:lstStyle/>
                    <a:p>
                      <a:r>
                        <a:rPr lang="he-IL">
                          <a:solidFill>
                            <a:schemeClr val="tx1"/>
                          </a:solidFill>
                        </a:rPr>
                        <a:t>תשתיות</a:t>
                      </a:r>
                    </a:p>
                  </a:txBody>
                  <a:tcPr marL="45720" marR="45720" anchor="ctr">
                    <a:lnL w="12700">
                      <a:solidFill>
                        <a:schemeClr val="bg1"/>
                      </a:solidFill>
                    </a:lnL>
                    <a:lnR w="0">
                      <a:noFill/>
                    </a:lnR>
                    <a:lnT w="12700">
                      <a:solidFill>
                        <a:schemeClr val="bg1"/>
                      </a:solidFill>
                    </a:lnT>
                    <a:lnB w="12700">
                      <a:solidFill>
                        <a:schemeClr val="bg1"/>
                      </a:solidFill>
                    </a:lnB>
                    <a:noFill/>
                  </a:tcPr>
                </a:tc>
                <a:extLst>
                  <a:ext uri="{0D108BD9-81ED-4DB2-BD59-A6C34878D82A}">
                    <a16:rowId xmlns:a16="http://schemas.microsoft.com/office/drawing/2014/main" val="1397829686"/>
                  </a:ext>
                </a:extLst>
              </a:tr>
              <a:tr h="881158">
                <a:tc>
                  <a:txBody>
                    <a:bodyPr/>
                    <a:lstStyle/>
                    <a:p>
                      <a:pPr lvl="0">
                        <a:buNone/>
                      </a:pPr>
                      <a:r>
                        <a:rPr lang="he-IL" sz="1800" b="0" i="0" u="none" strike="noStrike" noProof="0">
                          <a:solidFill>
                            <a:schemeClr val="tx1"/>
                          </a:solidFill>
                          <a:latin typeface="Gisha"/>
                          <a:cs typeface="Gisha"/>
                        </a:rPr>
                        <a:t>אתר מכירה, קמפיין קיץ, שיתופי פעולה עם קופות חולים / ביטוח / חנויות</a:t>
                      </a:r>
                      <a:endParaRPr lang="ru-RU"/>
                    </a:p>
                  </a:txBody>
                  <a:tcPr marL="45720" marR="45720" anchor="ctr">
                    <a:lnL w="0">
                      <a:noFill/>
                    </a:lnL>
                    <a:lnR w="12700">
                      <a:solidFill>
                        <a:schemeClr val="bg1"/>
                      </a:solidFill>
                    </a:lnR>
                    <a:lnT w="12700">
                      <a:solidFill>
                        <a:schemeClr val="bg1"/>
                      </a:solidFill>
                    </a:lnT>
                    <a:lnB w="12700">
                      <a:solidFill>
                        <a:schemeClr val="bg1"/>
                      </a:solidFill>
                    </a:lnB>
                    <a:noFill/>
                  </a:tcPr>
                </a:tc>
                <a:tc>
                  <a:txBody>
                    <a:bodyPr/>
                    <a:lstStyle/>
                    <a:p>
                      <a:pPr lvl="0">
                        <a:buNone/>
                      </a:pPr>
                      <a:r>
                        <a:rPr lang="he-IL" sz="1800" b="0" i="0" u="none" strike="noStrike" noProof="0">
                          <a:solidFill>
                            <a:schemeClr val="tx1"/>
                          </a:solidFill>
                          <a:latin typeface="Gisha"/>
                          <a:cs typeface="Gisha"/>
                        </a:rPr>
                        <a:t>השקת מוצר ראשונית + חדירה לשוק</a:t>
                      </a:r>
                      <a:endParaRPr lang="ru-RU"/>
                    </a:p>
                  </a:txBody>
                  <a:tcPr marL="45720" marR="45720" anchor="ctr">
                    <a:lnL w="12700">
                      <a:solidFill>
                        <a:schemeClr val="bg1"/>
                      </a:solidFill>
                    </a:lnL>
                    <a:lnR w="12700">
                      <a:solidFill>
                        <a:schemeClr val="bg1"/>
                      </a:solidFill>
                    </a:lnR>
                    <a:lnT w="12700">
                      <a:solidFill>
                        <a:schemeClr val="bg1"/>
                      </a:solidFill>
                    </a:lnT>
                    <a:lnB w="12700">
                      <a:solidFill>
                        <a:schemeClr val="bg1"/>
                      </a:solidFill>
                    </a:lnB>
                    <a:noFill/>
                  </a:tcPr>
                </a:tc>
                <a:tc>
                  <a:txBody>
                    <a:bodyPr/>
                    <a:lstStyle/>
                    <a:p>
                      <a:r>
                        <a:rPr lang="he-IL">
                          <a:solidFill>
                            <a:schemeClr val="tx1"/>
                          </a:solidFill>
                        </a:rPr>
                        <a:t>שיווק והפצה</a:t>
                      </a:r>
                    </a:p>
                  </a:txBody>
                  <a:tcPr marL="45720" marR="45720" anchor="ctr">
                    <a:lnL w="12700">
                      <a:solidFill>
                        <a:schemeClr val="bg1"/>
                      </a:solidFill>
                    </a:lnL>
                    <a:lnR w="0">
                      <a:noFill/>
                    </a:lnR>
                    <a:lnT w="12700">
                      <a:solidFill>
                        <a:schemeClr val="bg1"/>
                      </a:solidFill>
                    </a:lnT>
                    <a:lnB w="12700">
                      <a:solidFill>
                        <a:schemeClr val="bg1"/>
                      </a:solidFill>
                    </a:lnB>
                    <a:noFill/>
                  </a:tcPr>
                </a:tc>
                <a:extLst>
                  <a:ext uri="{0D108BD9-81ED-4DB2-BD59-A6C34878D82A}">
                    <a16:rowId xmlns:a16="http://schemas.microsoft.com/office/drawing/2014/main" val="3499101112"/>
                  </a:ext>
                </a:extLst>
              </a:tr>
              <a:tr h="507470">
                <a:tc>
                  <a:txBody>
                    <a:bodyPr/>
                    <a:lstStyle/>
                    <a:p>
                      <a:pPr lvl="0" algn="r">
                        <a:lnSpc>
                          <a:spcPct val="100000"/>
                        </a:lnSpc>
                        <a:spcBef>
                          <a:spcPts val="0"/>
                        </a:spcBef>
                        <a:spcAft>
                          <a:spcPts val="0"/>
                        </a:spcAft>
                        <a:buNone/>
                      </a:pPr>
                      <a:r>
                        <a:rPr lang="he-IL" sz="1800" b="1" i="0" u="none" strike="noStrike" noProof="0" dirty="0">
                          <a:solidFill>
                            <a:schemeClr val="tx1"/>
                          </a:solidFill>
                          <a:latin typeface="Gisha"/>
                          <a:cs typeface="Gisha"/>
                        </a:rPr>
                        <a:t>סה"כ מוערך: ~  1,000,000 ש"ח</a:t>
                      </a:r>
                    </a:p>
                  </a:txBody>
                  <a:tcPr marL="45720" marR="45720" anchor="ctr">
                    <a:lnL w="0">
                      <a:noFill/>
                    </a:lnL>
                    <a:lnR w="12700">
                      <a:solidFill>
                        <a:schemeClr val="bg1"/>
                      </a:solidFill>
                    </a:lnR>
                    <a:lnT w="12700">
                      <a:solidFill>
                        <a:schemeClr val="bg1"/>
                      </a:solidFill>
                    </a:lnT>
                    <a:lnB w="0">
                      <a:noFill/>
                    </a:lnB>
                    <a:noFill/>
                  </a:tcPr>
                </a:tc>
                <a:tc>
                  <a:txBody>
                    <a:bodyPr/>
                    <a:lstStyle/>
                    <a:p>
                      <a:r>
                        <a:rPr lang="he-IL">
                          <a:solidFill>
                            <a:schemeClr val="tx1"/>
                          </a:solidFill>
                        </a:rPr>
                        <a:t>פיתוח + ייצור + תקינה + שיווק</a:t>
                      </a:r>
                    </a:p>
                  </a:txBody>
                  <a:tcPr marL="45720" marR="45720" anchor="ctr">
                    <a:lnL w="12700">
                      <a:solidFill>
                        <a:schemeClr val="bg1"/>
                      </a:solidFill>
                    </a:lnL>
                    <a:lnR w="12700">
                      <a:solidFill>
                        <a:schemeClr val="bg1"/>
                      </a:solidFill>
                    </a:lnR>
                    <a:lnT w="12700">
                      <a:solidFill>
                        <a:schemeClr val="bg1"/>
                      </a:solidFill>
                    </a:lnT>
                    <a:lnB w="0">
                      <a:noFill/>
                    </a:lnB>
                    <a:noFill/>
                  </a:tcPr>
                </a:tc>
                <a:tc>
                  <a:txBody>
                    <a:bodyPr/>
                    <a:lstStyle/>
                    <a:p>
                      <a:r>
                        <a:rPr lang="he-IL" b="0" dirty="0">
                          <a:solidFill>
                            <a:schemeClr val="tx1"/>
                          </a:solidFill>
                        </a:rPr>
                        <a:t>:תקציב נדרש</a:t>
                      </a:r>
                    </a:p>
                  </a:txBody>
                  <a:tcPr marL="45720" marR="45720" anchor="ctr">
                    <a:lnL w="12700">
                      <a:solidFill>
                        <a:schemeClr val="bg1"/>
                      </a:solidFill>
                    </a:lnL>
                    <a:lnR w="0">
                      <a:noFill/>
                    </a:lnR>
                    <a:lnT w="12700">
                      <a:solidFill>
                        <a:schemeClr val="bg1"/>
                      </a:solidFill>
                    </a:lnT>
                    <a:lnB w="0">
                      <a:noFill/>
                    </a:lnB>
                    <a:noFill/>
                  </a:tcPr>
                </a:tc>
                <a:extLst>
                  <a:ext uri="{0D108BD9-81ED-4DB2-BD59-A6C34878D82A}">
                    <a16:rowId xmlns:a16="http://schemas.microsoft.com/office/drawing/2014/main" val="6238986"/>
                  </a:ext>
                </a:extLst>
              </a:tr>
            </a:tbl>
          </a:graphicData>
        </a:graphic>
      </p:graphicFrame>
    </p:spTree>
    <p:extLst>
      <p:ext uri="{BB962C8B-B14F-4D97-AF65-F5344CB8AC3E}">
        <p14:creationId xmlns:p14="http://schemas.microsoft.com/office/powerpoint/2010/main" val="225474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87265-3343-5238-29CF-40CE10BC20CD}"/>
              </a:ext>
            </a:extLst>
          </p:cNvPr>
          <p:cNvSpPr>
            <a:spLocks noGrp="1"/>
          </p:cNvSpPr>
          <p:nvPr>
            <p:ph type="title"/>
          </p:nvPr>
        </p:nvSpPr>
        <p:spPr>
          <a:xfrm flipH="1">
            <a:off x="1065211" y="381000"/>
            <a:ext cx="9144001" cy="849086"/>
          </a:xfrm>
        </p:spPr>
        <p:txBody>
          <a:bodyPr/>
          <a:lstStyle/>
          <a:p>
            <a:r>
              <a:rPr lang="en-US" dirty="0" err="1">
                <a:latin typeface="Tahoma"/>
                <a:ea typeface="Tahoma"/>
                <a:cs typeface="Tahoma"/>
              </a:rPr>
              <a:t>הערכת</a:t>
            </a:r>
            <a:r>
              <a:rPr lang="en-US" dirty="0">
                <a:latin typeface="Tahoma"/>
                <a:ea typeface="Tahoma"/>
                <a:cs typeface="Tahoma"/>
              </a:rPr>
              <a:t> </a:t>
            </a:r>
            <a:r>
              <a:rPr lang="en-US" dirty="0" err="1">
                <a:latin typeface="Tahoma"/>
                <a:ea typeface="Tahoma"/>
                <a:cs typeface="Tahoma"/>
              </a:rPr>
              <a:t>תקציב</a:t>
            </a:r>
            <a:r>
              <a:rPr lang="en-US" dirty="0">
                <a:latin typeface="Tahoma"/>
                <a:ea typeface="Tahoma"/>
                <a:cs typeface="Tahoma"/>
              </a:rPr>
              <a:t> </a:t>
            </a:r>
            <a:r>
              <a:rPr lang="en-US" dirty="0" err="1">
                <a:latin typeface="Tahoma"/>
                <a:ea typeface="Tahoma"/>
                <a:cs typeface="Tahoma"/>
              </a:rPr>
              <a:t>ראשונ</a:t>
            </a:r>
            <a:r>
              <a:rPr lang="he-IL" dirty="0" err="1">
                <a:latin typeface="Tahoma"/>
                <a:ea typeface="Tahoma"/>
                <a:cs typeface="Tahoma"/>
              </a:rPr>
              <a:t>ית</a:t>
            </a:r>
            <a:endParaRPr lang="en-US" dirty="0"/>
          </a:p>
        </p:txBody>
      </p:sp>
      <p:sp>
        <p:nvSpPr>
          <p:cNvPr id="4" name="Content Placeholder 3">
            <a:extLst>
              <a:ext uri="{FF2B5EF4-FFF2-40B4-BE49-F238E27FC236}">
                <a16:creationId xmlns:a16="http://schemas.microsoft.com/office/drawing/2014/main" id="{1904409D-3BC9-BC43-C137-79B073B56AAF}"/>
              </a:ext>
            </a:extLst>
          </p:cNvPr>
          <p:cNvSpPr>
            <a:spLocks noGrp="1"/>
          </p:cNvSpPr>
          <p:nvPr>
            <p:ph sz="half" idx="2"/>
          </p:nvPr>
        </p:nvSpPr>
        <p:spPr>
          <a:xfrm flipH="1">
            <a:off x="896957" y="1698171"/>
            <a:ext cx="9302964" cy="4996543"/>
          </a:xfrm>
        </p:spPr>
        <p:txBody>
          <a:bodyPr vert="horz" lIns="91440" tIns="45720" rIns="91440" bIns="45720" rtlCol="1" anchor="t">
            <a:normAutofit/>
          </a:bodyPr>
          <a:lstStyle/>
          <a:p>
            <a:pPr marL="0" indent="0">
              <a:buNone/>
            </a:pPr>
            <a:r>
              <a:rPr lang="en-US" sz="3200" b="1" dirty="0">
                <a:latin typeface="Tahoma"/>
                <a:ea typeface="Tahoma"/>
                <a:cs typeface="Tahoma"/>
              </a:rPr>
              <a:t>MVP</a:t>
            </a:r>
            <a:r>
              <a:rPr lang="he-IL" sz="3200" b="1" dirty="0">
                <a:latin typeface="Tahoma"/>
                <a:ea typeface="Tahoma"/>
                <a:cs typeface="Tahoma"/>
              </a:rPr>
              <a:t>:</a:t>
            </a:r>
            <a:endParaRPr lang="en-US" sz="4000" b="1" dirty="0">
              <a:latin typeface="Tahoma"/>
              <a:ea typeface="Tahoma"/>
              <a:cs typeface="Tahoma"/>
            </a:endParaRPr>
          </a:p>
          <a:p>
            <a:pPr marL="223520" indent="-223520">
              <a:buFont typeface="Arial"/>
              <a:buChar char="•"/>
            </a:pPr>
            <a:r>
              <a:rPr lang="en-US" sz="2800" dirty="0" err="1">
                <a:latin typeface="Tahoma"/>
                <a:ea typeface="Tahoma"/>
                <a:cs typeface="Tahoma"/>
              </a:rPr>
              <a:t>פיתוח</a:t>
            </a:r>
            <a:r>
              <a:rPr lang="en-US" sz="2800" dirty="0">
                <a:latin typeface="Tahoma"/>
                <a:ea typeface="Tahoma"/>
                <a:cs typeface="Tahoma"/>
              </a:rPr>
              <a:t> </a:t>
            </a:r>
            <a:r>
              <a:rPr lang="en-US" sz="2800" dirty="0" err="1">
                <a:latin typeface="Tahoma"/>
                <a:ea typeface="Tahoma"/>
                <a:cs typeface="Tahoma"/>
              </a:rPr>
              <a:t>חומרה</a:t>
            </a:r>
            <a:r>
              <a:rPr lang="en-US" sz="2800" dirty="0">
                <a:latin typeface="Tahoma"/>
                <a:ea typeface="Tahoma"/>
                <a:cs typeface="Tahoma"/>
              </a:rPr>
              <a:t> + </a:t>
            </a:r>
            <a:r>
              <a:rPr lang="en-US" sz="2800" dirty="0" err="1">
                <a:latin typeface="Tahoma"/>
                <a:ea typeface="Tahoma"/>
                <a:cs typeface="Tahoma"/>
              </a:rPr>
              <a:t>תוכנה</a:t>
            </a:r>
            <a:r>
              <a:rPr lang="en-US" sz="2800" dirty="0">
                <a:latin typeface="Tahoma"/>
                <a:ea typeface="Tahoma"/>
                <a:cs typeface="Tahoma"/>
              </a:rPr>
              <a:t>: ~</a:t>
            </a:r>
            <a:r>
              <a:rPr lang="he-IL" sz="2800" dirty="0">
                <a:latin typeface="Tahoma"/>
                <a:ea typeface="Tahoma"/>
                <a:cs typeface="Tahoma"/>
              </a:rPr>
              <a:t>175,000 ~</a:t>
            </a:r>
            <a:r>
              <a:rPr lang="en-US" sz="2800" dirty="0">
                <a:latin typeface="Tahoma"/>
                <a:ea typeface="Tahoma"/>
                <a:cs typeface="Tahoma"/>
              </a:rPr>
              <a:t> ₪</a:t>
            </a:r>
          </a:p>
          <a:p>
            <a:pPr marL="223520" indent="-223520">
              <a:buFont typeface="Arial"/>
              <a:buChar char="•"/>
            </a:pPr>
            <a:r>
              <a:rPr lang="en-US" sz="2800" dirty="0" err="1">
                <a:latin typeface="Tahoma"/>
                <a:ea typeface="Tahoma"/>
                <a:cs typeface="Tahoma"/>
              </a:rPr>
              <a:t>ייצור</a:t>
            </a:r>
            <a:r>
              <a:rPr lang="en-US" sz="2800" dirty="0">
                <a:latin typeface="Tahoma"/>
                <a:ea typeface="Tahoma"/>
                <a:cs typeface="Tahoma"/>
              </a:rPr>
              <a:t> </a:t>
            </a:r>
            <a:r>
              <a:rPr lang="en-US" sz="2800" dirty="0" err="1">
                <a:latin typeface="Tahoma"/>
                <a:ea typeface="Tahoma"/>
                <a:cs typeface="Tahoma"/>
              </a:rPr>
              <a:t>ראשוני</a:t>
            </a:r>
            <a:r>
              <a:rPr lang="en-US" sz="2800" dirty="0">
                <a:latin typeface="Tahoma"/>
                <a:ea typeface="Tahoma"/>
                <a:cs typeface="Tahoma"/>
              </a:rPr>
              <a:t> 1,000) </a:t>
            </a:r>
            <a:r>
              <a:rPr lang="he-IL" sz="2800" dirty="0">
                <a:latin typeface="Tahoma"/>
                <a:ea typeface="Tahoma"/>
                <a:cs typeface="Tahoma"/>
              </a:rPr>
              <a:t> </a:t>
            </a:r>
            <a:r>
              <a:rPr lang="en-US" sz="2800" dirty="0" err="1">
                <a:latin typeface="Tahoma"/>
                <a:ea typeface="Tahoma"/>
                <a:cs typeface="Tahoma"/>
              </a:rPr>
              <a:t>יחידו</a:t>
            </a:r>
            <a:r>
              <a:rPr lang="he-IL" sz="2800" dirty="0">
                <a:latin typeface="Tahoma"/>
                <a:ea typeface="Tahoma"/>
                <a:cs typeface="Tahoma"/>
              </a:rPr>
              <a:t>ת) </a:t>
            </a:r>
            <a:r>
              <a:rPr lang="en-US" sz="2800" dirty="0">
                <a:latin typeface="Tahoma"/>
                <a:ea typeface="Tahoma"/>
                <a:cs typeface="Tahoma"/>
              </a:rPr>
              <a:t> ~125,000 :₪</a:t>
            </a:r>
          </a:p>
          <a:p>
            <a:pPr marL="223520" indent="-223520">
              <a:buFont typeface="Arial"/>
              <a:buChar char="•"/>
            </a:pPr>
            <a:r>
              <a:rPr lang="en-US" sz="2800" dirty="0" err="1">
                <a:latin typeface="Tahoma"/>
                <a:ea typeface="Tahoma"/>
                <a:cs typeface="Tahoma"/>
              </a:rPr>
              <a:t>תקינה</a:t>
            </a:r>
            <a:r>
              <a:rPr lang="en-US" sz="2800" dirty="0">
                <a:latin typeface="Tahoma"/>
                <a:ea typeface="Tahoma"/>
                <a:cs typeface="Tahoma"/>
              </a:rPr>
              <a:t> + </a:t>
            </a:r>
            <a:r>
              <a:rPr lang="en-US" sz="2800" dirty="0" err="1">
                <a:latin typeface="Tahoma"/>
                <a:ea typeface="Tahoma"/>
                <a:cs typeface="Tahoma"/>
              </a:rPr>
              <a:t>בדיקות</a:t>
            </a:r>
            <a:r>
              <a:rPr lang="en-US" sz="2800" dirty="0">
                <a:latin typeface="Tahoma"/>
                <a:ea typeface="Tahoma"/>
                <a:cs typeface="Tahoma"/>
              </a:rPr>
              <a:t> </a:t>
            </a:r>
            <a:r>
              <a:rPr lang="he-IL" sz="2800" dirty="0">
                <a:latin typeface="Tahoma"/>
                <a:ea typeface="Tahoma"/>
                <a:cs typeface="Tahoma"/>
              </a:rPr>
              <a:t>:</a:t>
            </a:r>
            <a:r>
              <a:rPr lang="en-US" sz="2800" dirty="0">
                <a:latin typeface="Tahoma"/>
                <a:ea typeface="Tahoma"/>
                <a:cs typeface="Tahoma"/>
              </a:rPr>
              <a:t>~50,000 ₪</a:t>
            </a:r>
          </a:p>
          <a:p>
            <a:pPr marL="223520" indent="-223520">
              <a:buFont typeface="Arial"/>
              <a:buChar char="•"/>
            </a:pPr>
            <a:r>
              <a:rPr lang="en-US" sz="2800" dirty="0" err="1">
                <a:latin typeface="Tahoma"/>
                <a:ea typeface="Tahoma"/>
                <a:cs typeface="Tahoma"/>
              </a:rPr>
              <a:t>שיווק</a:t>
            </a:r>
            <a:r>
              <a:rPr lang="en-US" sz="2800" dirty="0">
                <a:latin typeface="Tahoma"/>
                <a:ea typeface="Tahoma"/>
                <a:cs typeface="Tahoma"/>
              </a:rPr>
              <a:t> + </a:t>
            </a:r>
            <a:r>
              <a:rPr lang="en-US" sz="2800" dirty="0" err="1">
                <a:latin typeface="Tahoma"/>
                <a:ea typeface="Tahoma"/>
                <a:cs typeface="Tahoma"/>
              </a:rPr>
              <a:t>אתר</a:t>
            </a:r>
            <a:r>
              <a:rPr lang="en-US" sz="2800" dirty="0">
                <a:latin typeface="Tahoma"/>
                <a:ea typeface="Tahoma"/>
                <a:cs typeface="Tahoma"/>
              </a:rPr>
              <a:t> + אפליקציה </a:t>
            </a:r>
            <a:r>
              <a:rPr lang="he-IL" sz="2800" dirty="0">
                <a:latin typeface="Tahoma"/>
                <a:ea typeface="Tahoma"/>
                <a:cs typeface="Tahoma"/>
              </a:rPr>
              <a:t>:</a:t>
            </a:r>
            <a:r>
              <a:rPr lang="en-US" sz="2800" dirty="0">
                <a:latin typeface="Tahoma"/>
                <a:ea typeface="Tahoma"/>
                <a:cs typeface="Tahoma"/>
              </a:rPr>
              <a:t>~</a:t>
            </a:r>
            <a:r>
              <a:rPr lang="he-IL" sz="2800" dirty="0">
                <a:latin typeface="Tahoma"/>
                <a:ea typeface="Tahoma"/>
                <a:cs typeface="Tahoma"/>
              </a:rPr>
              <a:t>650,000</a:t>
            </a:r>
            <a:r>
              <a:rPr lang="en-US" sz="2800" dirty="0">
                <a:latin typeface="Tahoma"/>
                <a:ea typeface="Tahoma"/>
                <a:cs typeface="Tahoma"/>
              </a:rPr>
              <a:t> ₪</a:t>
            </a:r>
          </a:p>
          <a:p>
            <a:pPr marL="223520" indent="-223520">
              <a:buFont typeface="Arial"/>
              <a:buChar char="•"/>
            </a:pPr>
            <a:r>
              <a:rPr lang="en-US" sz="2800" b="1" dirty="0" err="1">
                <a:latin typeface="Tahoma"/>
                <a:ea typeface="Tahoma"/>
                <a:cs typeface="Tahoma"/>
              </a:rPr>
              <a:t>סה"כ</a:t>
            </a:r>
            <a:r>
              <a:rPr lang="en-US" sz="2800" b="1" dirty="0">
                <a:latin typeface="Tahoma"/>
                <a:ea typeface="Tahoma"/>
                <a:cs typeface="Tahoma"/>
              </a:rPr>
              <a:t> </a:t>
            </a:r>
            <a:r>
              <a:rPr lang="en-US" sz="2800" b="1" dirty="0" err="1">
                <a:latin typeface="Tahoma"/>
                <a:ea typeface="Tahoma"/>
                <a:cs typeface="Tahoma"/>
              </a:rPr>
              <a:t>נדרש</a:t>
            </a:r>
            <a:r>
              <a:rPr lang="en-US" sz="2800" b="1" dirty="0">
                <a:latin typeface="Tahoma"/>
                <a:ea typeface="Tahoma"/>
                <a:cs typeface="Tahoma"/>
              </a:rPr>
              <a:t> </a:t>
            </a:r>
            <a:r>
              <a:rPr lang="en-US" sz="2800" b="1" dirty="0" err="1">
                <a:latin typeface="Tahoma"/>
                <a:ea typeface="Tahoma"/>
                <a:cs typeface="Tahoma"/>
              </a:rPr>
              <a:t>להקמה</a:t>
            </a:r>
            <a:r>
              <a:rPr lang="en-US" sz="2800" b="1" dirty="0">
                <a:latin typeface="Tahoma"/>
                <a:ea typeface="Tahoma"/>
                <a:cs typeface="Tahoma"/>
              </a:rPr>
              <a:t> </a:t>
            </a:r>
            <a:r>
              <a:rPr lang="en-US" sz="2800" b="1" dirty="0" err="1">
                <a:latin typeface="Tahoma"/>
                <a:ea typeface="Tahoma"/>
                <a:cs typeface="Tahoma"/>
              </a:rPr>
              <a:t>ראשונית</a:t>
            </a:r>
            <a:r>
              <a:rPr lang="en-US" sz="2800" b="1" dirty="0">
                <a:latin typeface="Tahoma"/>
                <a:ea typeface="Tahoma"/>
                <a:cs typeface="Tahoma"/>
              </a:rPr>
              <a:t>: כ</a:t>
            </a:r>
            <a:r>
              <a:rPr lang="he-IL" sz="2800" b="1" dirty="0">
                <a:latin typeface="Tahoma"/>
                <a:ea typeface="Tahoma"/>
                <a:cs typeface="Tahoma"/>
              </a:rPr>
              <a:t>1,000,000</a:t>
            </a:r>
            <a:r>
              <a:rPr lang="en-US" sz="2800" b="1" dirty="0">
                <a:latin typeface="Tahoma"/>
                <a:ea typeface="Tahoma"/>
                <a:cs typeface="Tahoma"/>
              </a:rPr>
              <a:t> ₪</a:t>
            </a:r>
            <a:endParaRPr lang="en-US" sz="2800" dirty="0">
              <a:latin typeface="Tahoma"/>
              <a:ea typeface="Tahoma"/>
              <a:cs typeface="Tahoma"/>
            </a:endParaRPr>
          </a:p>
          <a:p>
            <a:pPr marL="0" indent="0">
              <a:buNone/>
            </a:pPr>
            <a:endParaRPr lang="en-US" dirty="0"/>
          </a:p>
        </p:txBody>
      </p:sp>
    </p:spTree>
    <p:extLst>
      <p:ext uri="{BB962C8B-B14F-4D97-AF65-F5344CB8AC3E}">
        <p14:creationId xmlns:p14="http://schemas.microsoft.com/office/powerpoint/2010/main" val="824794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5D31E72-1C69-41DC-69F9-76976C8D1FEB}"/>
              </a:ext>
            </a:extLst>
          </p:cNvPr>
          <p:cNvSpPr>
            <a:spLocks noGrp="1"/>
          </p:cNvSpPr>
          <p:nvPr>
            <p:ph type="title"/>
          </p:nvPr>
        </p:nvSpPr>
        <p:spPr>
          <a:xfrm>
            <a:off x="2496666" y="661306"/>
            <a:ext cx="5791201" cy="838201"/>
          </a:xfrm>
        </p:spPr>
        <p:txBody>
          <a:bodyPr vert="horz" lIns="91440" tIns="45720" rIns="91440" bIns="45720" rtlCol="1" anchor="b">
            <a:normAutofit/>
          </a:bodyPr>
          <a:lstStyle/>
          <a:p>
            <a:pPr algn="ctr"/>
            <a:r>
              <a:rPr lang="he-IL" sz="4800" kern="1200" dirty="0">
                <a:latin typeface="Tahoma" panose="020B0604030504040204" pitchFamily="34" charset="0"/>
                <a:ea typeface="Tahoma" panose="020B0604030504040204" pitchFamily="34" charset="0"/>
                <a:cs typeface="Tahoma" panose="020B0604030504040204" pitchFamily="34" charset="0"/>
              </a:rPr>
              <a:t>KidSafe</a:t>
            </a:r>
            <a:endParaRPr lang="he-IL" kern="1200" dirty="0">
              <a:latin typeface="Tahoma" panose="020B0604030504040204" pitchFamily="34" charset="0"/>
              <a:ea typeface="Tahoma" panose="020B0604030504040204" pitchFamily="34" charset="0"/>
              <a:cs typeface="Tahoma" panose="020B0604030504040204" pitchFamily="34" charset="0"/>
            </a:endParaRPr>
          </a:p>
        </p:txBody>
      </p:sp>
      <p:pic>
        <p:nvPicPr>
          <p:cNvPr id="14" name="תמונה 13" descr="תמונה שמכילה ספורט, בריכה, מרכז פנאי, לבוש לים&#10;&#10;תוכן שנוצר על-ידי בינה מלאכותית עשוי להיות שגוי.">
            <a:extLst>
              <a:ext uri="{FF2B5EF4-FFF2-40B4-BE49-F238E27FC236}">
                <a16:creationId xmlns:a16="http://schemas.microsoft.com/office/drawing/2014/main" id="{0F4C545D-F337-7CD3-8E81-75B756780952}"/>
              </a:ext>
            </a:extLst>
          </p:cNvPr>
          <p:cNvPicPr>
            <a:picLocks noChangeAspect="1"/>
          </p:cNvPicPr>
          <p:nvPr/>
        </p:nvPicPr>
        <p:blipFill>
          <a:blip r:embed="rId2"/>
          <a:stretch>
            <a:fillRect/>
          </a:stretch>
        </p:blipFill>
        <p:spPr>
          <a:xfrm>
            <a:off x="3710440" y="2465615"/>
            <a:ext cx="3701143" cy="3701143"/>
          </a:xfrm>
          <a:prstGeom prst="rect">
            <a:avLst/>
          </a:prstGeom>
          <a:noFill/>
        </p:spPr>
      </p:pic>
      <p:sp>
        <p:nvSpPr>
          <p:cNvPr id="5" name="תיבת טקסט 4">
            <a:extLst>
              <a:ext uri="{FF2B5EF4-FFF2-40B4-BE49-F238E27FC236}">
                <a16:creationId xmlns:a16="http://schemas.microsoft.com/office/drawing/2014/main" id="{E93886FA-DCF8-81ED-B5FF-46005CB1E232}"/>
              </a:ext>
            </a:extLst>
          </p:cNvPr>
          <p:cNvSpPr txBox="1"/>
          <p:nvPr/>
        </p:nvSpPr>
        <p:spPr>
          <a:xfrm>
            <a:off x="3079068" y="1499507"/>
            <a:ext cx="4626398" cy="838200"/>
          </a:xfrm>
          <a:prstGeom prst="rect">
            <a:avLst/>
          </a:prstGeom>
        </p:spPr>
        <p:txBody>
          <a:bodyPr vert="horz" lIns="91440" tIns="45720" rIns="91440" bIns="45720" rtlCol="1" anchor="ctr">
            <a:normAutofit/>
          </a:bodyPr>
          <a:lstStyle/>
          <a:p>
            <a:pPr marR="0" fontAlgn="auto">
              <a:lnSpc>
                <a:spcPct val="90000"/>
              </a:lnSpc>
              <a:spcAft>
                <a:spcPts val="600"/>
              </a:spcAft>
              <a:buClrTx/>
              <a:buSzPct val="80000"/>
              <a:tabLst/>
              <a:defRPr/>
            </a:pPr>
            <a:r>
              <a:rPr kumimoji="0" lang="he-IL" sz="2400" b="0" i="0" u="none" strike="noStrike" kern="1200" cap="none" spc="0" normalizeH="0" baseline="0" dirty="0">
                <a:ln>
                  <a:noFill/>
                </a:ln>
                <a:solidFill>
                  <a:schemeClr val="tx2"/>
                </a:solidFill>
                <a:effectLst/>
                <a:uLnTx/>
                <a:uFillTx/>
                <a:latin typeface="Tahoma" panose="020B0604030504040204" pitchFamily="34" charset="0"/>
                <a:ea typeface="Tahoma" panose="020B0604030504040204" pitchFamily="34" charset="0"/>
                <a:cs typeface="Tahoma" panose="020B0604030504040204" pitchFamily="34" charset="0"/>
              </a:rPr>
              <a:t>"שומרים על הילד שלכם במים"</a:t>
            </a:r>
          </a:p>
        </p:txBody>
      </p:sp>
    </p:spTree>
    <p:extLst>
      <p:ext uri="{BB962C8B-B14F-4D97-AF65-F5344CB8AC3E}">
        <p14:creationId xmlns:p14="http://schemas.microsoft.com/office/powerpoint/2010/main" val="1999270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D27206D-7BA9-6B7F-8684-4D04043C813D}"/>
              </a:ext>
            </a:extLst>
          </p:cNvPr>
          <p:cNvSpPr>
            <a:spLocks noGrp="1"/>
          </p:cNvSpPr>
          <p:nvPr>
            <p:ph type="title"/>
          </p:nvPr>
        </p:nvSpPr>
        <p:spPr>
          <a:xfrm flipH="1">
            <a:off x="409217" y="381000"/>
            <a:ext cx="9799996" cy="1226255"/>
          </a:xfrm>
        </p:spPr>
        <p:txBody>
          <a:bodyPr vert="horz" lIns="91440" tIns="45720" rIns="91440" bIns="45720" rtlCol="1" anchor="b">
            <a:noAutofit/>
          </a:bodyPr>
          <a:lstStyle/>
          <a:p>
            <a:endParaRPr lang="ru-RU" dirty="0">
              <a:solidFill>
                <a:srgbClr val="FF0000"/>
              </a:solidFill>
            </a:endParaRPr>
          </a:p>
          <a:p>
            <a:pPr algn="ctr"/>
            <a:r>
              <a:rPr lang="he-IL" dirty="0">
                <a:latin typeface="Tahoma"/>
                <a:ea typeface="Tahoma"/>
                <a:cs typeface="Tahoma"/>
              </a:rPr>
              <a:t>מי אנחנו </a:t>
            </a:r>
            <a:r>
              <a:rPr lang="ru-RU" dirty="0">
                <a:latin typeface="Tahoma"/>
                <a:ea typeface="Tahoma"/>
                <a:cs typeface="Tahoma"/>
              </a:rPr>
              <a:t> </a:t>
            </a:r>
            <a:br>
              <a:rPr lang="ru-RU" sz="2800" b="1" dirty="0">
                <a:latin typeface="Tahoma"/>
                <a:ea typeface="Tahoma"/>
                <a:cs typeface="Tahoma"/>
              </a:rPr>
            </a:br>
            <a:endParaRPr lang="ru-RU" sz="2800" dirty="0">
              <a:latin typeface="Tahoma"/>
              <a:ea typeface="Tahoma"/>
              <a:cs typeface="Tahoma"/>
            </a:endParaRPr>
          </a:p>
        </p:txBody>
      </p:sp>
      <p:sp>
        <p:nvSpPr>
          <p:cNvPr id="4" name="Объект 3">
            <a:extLst>
              <a:ext uri="{FF2B5EF4-FFF2-40B4-BE49-F238E27FC236}">
                <a16:creationId xmlns:a16="http://schemas.microsoft.com/office/drawing/2014/main" id="{9B471CFC-DA3D-B7CC-FCEC-9CEFDBE58281}"/>
              </a:ext>
            </a:extLst>
          </p:cNvPr>
          <p:cNvSpPr>
            <a:spLocks noGrp="1"/>
          </p:cNvSpPr>
          <p:nvPr>
            <p:ph sz="half" idx="2"/>
          </p:nvPr>
        </p:nvSpPr>
        <p:spPr>
          <a:xfrm flipH="1">
            <a:off x="616822" y="1614312"/>
            <a:ext cx="9579873" cy="4634088"/>
          </a:xfrm>
        </p:spPr>
        <p:txBody>
          <a:bodyPr vert="horz" lIns="91440" tIns="45720" rIns="91440" bIns="45720" rtlCol="1" anchor="t">
            <a:normAutofit/>
          </a:bodyPr>
          <a:lstStyle/>
          <a:p>
            <a:pPr marL="0" indent="0">
              <a:buNone/>
            </a:pPr>
            <a:endParaRPr lang="ru-RU" dirty="0">
              <a:latin typeface="Tahoma"/>
              <a:ea typeface="Tahoma"/>
              <a:cs typeface="Tahoma"/>
            </a:endParaRPr>
          </a:p>
          <a:p>
            <a:pPr marL="0" indent="0">
              <a:buNone/>
            </a:pPr>
            <a:endParaRPr lang="ru-RU" dirty="0">
              <a:latin typeface="Tahoma"/>
              <a:ea typeface="Tahoma"/>
              <a:cs typeface="Tahoma"/>
            </a:endParaRPr>
          </a:p>
          <a:p>
            <a:pPr marL="0" indent="0">
              <a:buNone/>
            </a:pPr>
            <a:endParaRPr lang="ru-RU" dirty="0">
              <a:latin typeface="Tahoma"/>
              <a:ea typeface="Tahoma"/>
              <a:cs typeface="Tahoma"/>
            </a:endParaRPr>
          </a:p>
          <a:p>
            <a:pPr marL="0" indent="0">
              <a:buNone/>
            </a:pPr>
            <a:endParaRPr lang="ru-RU" dirty="0">
              <a:latin typeface="Tahoma"/>
              <a:ea typeface="Tahoma"/>
              <a:cs typeface="Tahoma"/>
            </a:endParaRPr>
          </a:p>
        </p:txBody>
      </p:sp>
      <p:pic>
        <p:nvPicPr>
          <p:cNvPr id="7" name="Рисунок 6" descr="Изображение выглядит как человек, Человеческое лицо, улыбка, одежда&#10;&#10;Содержимое, созданное искусственным интеллектом, может быть неверным.">
            <a:extLst>
              <a:ext uri="{FF2B5EF4-FFF2-40B4-BE49-F238E27FC236}">
                <a16:creationId xmlns:a16="http://schemas.microsoft.com/office/drawing/2014/main" id="{F8CBB2ED-C08C-F5B7-54EE-BCA779A45A3B}"/>
              </a:ext>
            </a:extLst>
          </p:cNvPr>
          <p:cNvPicPr>
            <a:picLocks noChangeAspect="1"/>
          </p:cNvPicPr>
          <p:nvPr/>
        </p:nvPicPr>
        <p:blipFill>
          <a:blip r:embed="rId2"/>
          <a:srcRect l="18502" t="-2513" r="18502" b="-62"/>
          <a:stretch/>
        </p:blipFill>
        <p:spPr>
          <a:xfrm>
            <a:off x="1500555" y="1711171"/>
            <a:ext cx="2018841" cy="2880421"/>
          </a:xfrm>
          <a:prstGeom prst="rect">
            <a:avLst/>
          </a:prstGeom>
        </p:spPr>
      </p:pic>
      <p:pic>
        <p:nvPicPr>
          <p:cNvPr id="8" name="Рисунок 7" descr="Изображение выглядит как Человеческое лицо, человек, очки, одежда&#10;&#10;Содержимое, созданное искусственным интеллектом, может быть неверным.">
            <a:extLst>
              <a:ext uri="{FF2B5EF4-FFF2-40B4-BE49-F238E27FC236}">
                <a16:creationId xmlns:a16="http://schemas.microsoft.com/office/drawing/2014/main" id="{2AD9CC35-A47E-8539-CB84-C0109C389CB8}"/>
              </a:ext>
            </a:extLst>
          </p:cNvPr>
          <p:cNvPicPr>
            <a:picLocks noChangeAspect="1"/>
          </p:cNvPicPr>
          <p:nvPr/>
        </p:nvPicPr>
        <p:blipFill>
          <a:blip r:embed="rId3"/>
          <a:srcRect t="1032" b="197"/>
          <a:stretch/>
        </p:blipFill>
        <p:spPr>
          <a:xfrm>
            <a:off x="4487912" y="1774978"/>
            <a:ext cx="1931744" cy="2850282"/>
          </a:xfrm>
          <a:prstGeom prst="rect">
            <a:avLst/>
          </a:prstGeom>
        </p:spPr>
      </p:pic>
      <p:sp>
        <p:nvSpPr>
          <p:cNvPr id="6" name="TextBox 5">
            <a:extLst>
              <a:ext uri="{FF2B5EF4-FFF2-40B4-BE49-F238E27FC236}">
                <a16:creationId xmlns:a16="http://schemas.microsoft.com/office/drawing/2014/main" id="{ADA3CA62-EDCC-2155-D99C-304E27E0C126}"/>
              </a:ext>
            </a:extLst>
          </p:cNvPr>
          <p:cNvSpPr txBox="1"/>
          <p:nvPr/>
        </p:nvSpPr>
        <p:spPr>
          <a:xfrm>
            <a:off x="1718770" y="4685754"/>
            <a:ext cx="163314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he-IL" dirty="0">
                <a:latin typeface="Tahoma" panose="020B0604030504040204" pitchFamily="34" charset="0"/>
                <a:ea typeface="Tahoma" panose="020B0604030504040204" pitchFamily="34" charset="0"/>
                <a:cs typeface="Tahoma" panose="020B0604030504040204" pitchFamily="34" charset="0"/>
              </a:rPr>
              <a:t>יסמין יצחקי</a:t>
            </a:r>
            <a:endParaRPr lang="ru-RU" dirty="0">
              <a:latin typeface="Tahoma" panose="020B0604030504040204" pitchFamily="34" charset="0"/>
              <a:ea typeface="Tahoma" panose="020B0604030504040204" pitchFamily="34" charset="0"/>
              <a:cs typeface="Tahoma" panose="020B0604030504040204" pitchFamily="34" charset="0"/>
            </a:endParaRPr>
          </a:p>
        </p:txBody>
      </p:sp>
      <p:sp>
        <p:nvSpPr>
          <p:cNvPr id="9" name="TextBox 8">
            <a:extLst>
              <a:ext uri="{FF2B5EF4-FFF2-40B4-BE49-F238E27FC236}">
                <a16:creationId xmlns:a16="http://schemas.microsoft.com/office/drawing/2014/main" id="{D94AED83-3B90-3AC7-051C-08A64881DF23}"/>
              </a:ext>
            </a:extLst>
          </p:cNvPr>
          <p:cNvSpPr txBox="1"/>
          <p:nvPr/>
        </p:nvSpPr>
        <p:spPr>
          <a:xfrm>
            <a:off x="4301197" y="4686530"/>
            <a:ext cx="194874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ru-RU" dirty="0" err="1">
                <a:latin typeface="Tahoma"/>
                <a:ea typeface="Tahoma"/>
                <a:cs typeface="Tahoma"/>
              </a:rPr>
              <a:t>ולדימיר</a:t>
            </a:r>
            <a:r>
              <a:rPr lang="ru-RU" dirty="0">
                <a:latin typeface="Tahoma"/>
                <a:ea typeface="Tahoma"/>
                <a:cs typeface="Tahoma"/>
              </a:rPr>
              <a:t> </a:t>
            </a:r>
            <a:r>
              <a:rPr lang="ru-RU" dirty="0" err="1">
                <a:latin typeface="Tahoma"/>
                <a:ea typeface="Tahoma"/>
                <a:cs typeface="Tahoma"/>
              </a:rPr>
              <a:t>בונדר</a:t>
            </a:r>
            <a:r>
              <a:rPr lang="ru-RU" dirty="0">
                <a:latin typeface="Tahoma"/>
                <a:ea typeface="Tahoma"/>
                <a:cs typeface="Tahoma"/>
              </a:rPr>
              <a:t> </a:t>
            </a:r>
          </a:p>
        </p:txBody>
      </p:sp>
      <p:sp>
        <p:nvSpPr>
          <p:cNvPr id="10" name="TextBox 9">
            <a:extLst>
              <a:ext uri="{FF2B5EF4-FFF2-40B4-BE49-F238E27FC236}">
                <a16:creationId xmlns:a16="http://schemas.microsoft.com/office/drawing/2014/main" id="{01E4B5E5-0E20-5C81-FF39-D9F9920F4887}"/>
              </a:ext>
            </a:extLst>
          </p:cNvPr>
          <p:cNvSpPr txBox="1"/>
          <p:nvPr/>
        </p:nvSpPr>
        <p:spPr>
          <a:xfrm>
            <a:off x="7505139" y="4676002"/>
            <a:ext cx="1448138" cy="3802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ru-RU" dirty="0" err="1">
                <a:latin typeface="Tahoma"/>
                <a:ea typeface="Tahoma"/>
                <a:cs typeface="Tahoma"/>
              </a:rPr>
              <a:t>יובל</a:t>
            </a:r>
            <a:r>
              <a:rPr lang="ru-RU" dirty="0">
                <a:latin typeface="Tahoma"/>
                <a:ea typeface="Tahoma"/>
                <a:cs typeface="Tahoma"/>
              </a:rPr>
              <a:t> </a:t>
            </a:r>
            <a:r>
              <a:rPr lang="ru-RU" dirty="0" err="1">
                <a:latin typeface="Tahoma"/>
                <a:ea typeface="Tahoma"/>
                <a:cs typeface="Tahoma"/>
              </a:rPr>
              <a:t>בוקר</a:t>
            </a:r>
            <a:r>
              <a:rPr lang="ru-RU" dirty="0">
                <a:latin typeface="Tahoma"/>
                <a:ea typeface="Tahoma"/>
                <a:cs typeface="Tahoma"/>
              </a:rPr>
              <a:t> </a:t>
            </a:r>
          </a:p>
        </p:txBody>
      </p:sp>
      <p:pic>
        <p:nvPicPr>
          <p:cNvPr id="11" name="Рисунок 10" descr="Изображение выглядит как одежда, человек, на открытом воздухе, снег&#10;&#10;Содержимое, созданное искусственным интеллектом, может быть неверным.">
            <a:extLst>
              <a:ext uri="{FF2B5EF4-FFF2-40B4-BE49-F238E27FC236}">
                <a16:creationId xmlns:a16="http://schemas.microsoft.com/office/drawing/2014/main" id="{EA86733E-1712-202A-C0B2-D9A1DE21C673}"/>
              </a:ext>
            </a:extLst>
          </p:cNvPr>
          <p:cNvPicPr>
            <a:picLocks noChangeAspect="1"/>
          </p:cNvPicPr>
          <p:nvPr/>
        </p:nvPicPr>
        <p:blipFill>
          <a:blip r:embed="rId4"/>
          <a:srcRect l="29925" t="18075" r="11471" b="315"/>
          <a:stretch/>
        </p:blipFill>
        <p:spPr>
          <a:xfrm>
            <a:off x="7388173" y="1710319"/>
            <a:ext cx="1989153" cy="2866949"/>
          </a:xfrm>
          <a:prstGeom prst="rect">
            <a:avLst/>
          </a:prstGeom>
        </p:spPr>
      </p:pic>
      <p:sp>
        <p:nvSpPr>
          <p:cNvPr id="13" name="TextBox 12">
            <a:extLst>
              <a:ext uri="{FF2B5EF4-FFF2-40B4-BE49-F238E27FC236}">
                <a16:creationId xmlns:a16="http://schemas.microsoft.com/office/drawing/2014/main" id="{BD1B2309-B102-198C-586F-F9BF3A824E29}"/>
              </a:ext>
            </a:extLst>
          </p:cNvPr>
          <p:cNvSpPr txBox="1"/>
          <p:nvPr/>
        </p:nvSpPr>
        <p:spPr>
          <a:xfrm>
            <a:off x="7926705" y="5631953"/>
            <a:ext cx="1130209"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ru-RU" sz="2000" b="1" dirty="0">
                <a:latin typeface="Tahoma"/>
                <a:ea typeface="Tahoma"/>
                <a:cs typeface="Angsana New"/>
              </a:rPr>
              <a:t>UX\UI</a:t>
            </a:r>
          </a:p>
        </p:txBody>
      </p:sp>
      <p:sp>
        <p:nvSpPr>
          <p:cNvPr id="14" name="TextBox 13">
            <a:extLst>
              <a:ext uri="{FF2B5EF4-FFF2-40B4-BE49-F238E27FC236}">
                <a16:creationId xmlns:a16="http://schemas.microsoft.com/office/drawing/2014/main" id="{92572722-7922-9656-377F-FEBA47109D75}"/>
              </a:ext>
            </a:extLst>
          </p:cNvPr>
          <p:cNvSpPr txBox="1"/>
          <p:nvPr/>
        </p:nvSpPr>
        <p:spPr>
          <a:xfrm>
            <a:off x="4403129" y="5647342"/>
            <a:ext cx="219905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he-IL" b="1" dirty="0">
                <a:latin typeface="Tahoma" panose="020B0604030504040204" pitchFamily="34" charset="0"/>
                <a:ea typeface="Tahoma" panose="020B0604030504040204" pitchFamily="34" charset="0"/>
                <a:cs typeface="Tahoma" panose="020B0604030504040204" pitchFamily="34" charset="0"/>
              </a:rPr>
              <a:t>מפתח אפליקציה</a:t>
            </a:r>
            <a:endParaRPr lang="ru-RU" b="1" dirty="0">
              <a:latin typeface="Tahoma" panose="020B0604030504040204" pitchFamily="34" charset="0"/>
              <a:ea typeface="Tahoma" panose="020B0604030504040204" pitchFamily="34" charset="0"/>
              <a:cs typeface="Tahoma" panose="020B0604030504040204" pitchFamily="34" charset="0"/>
            </a:endParaRPr>
          </a:p>
        </p:txBody>
      </p:sp>
      <p:sp>
        <p:nvSpPr>
          <p:cNvPr id="15" name="TextBox 14">
            <a:extLst>
              <a:ext uri="{FF2B5EF4-FFF2-40B4-BE49-F238E27FC236}">
                <a16:creationId xmlns:a16="http://schemas.microsoft.com/office/drawing/2014/main" id="{640D338D-148A-7097-F53D-6CB363E33903}"/>
              </a:ext>
            </a:extLst>
          </p:cNvPr>
          <p:cNvSpPr txBox="1"/>
          <p:nvPr/>
        </p:nvSpPr>
        <p:spPr>
          <a:xfrm>
            <a:off x="1274373" y="5631700"/>
            <a:ext cx="275408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ru-RU" b="1" dirty="0" err="1">
                <a:latin typeface="Tahoma"/>
                <a:ea typeface="Tahoma"/>
                <a:cs typeface="Tahoma"/>
              </a:rPr>
              <a:t>ניהול</a:t>
            </a:r>
            <a:r>
              <a:rPr lang="ru-RU" b="1" dirty="0">
                <a:latin typeface="Tahoma"/>
                <a:ea typeface="Tahoma"/>
                <a:cs typeface="Tahoma"/>
              </a:rPr>
              <a:t> </a:t>
            </a:r>
            <a:r>
              <a:rPr lang="ru-RU" b="1" dirty="0" err="1">
                <a:latin typeface="Tahoma"/>
                <a:ea typeface="Tahoma"/>
                <a:cs typeface="Tahoma"/>
              </a:rPr>
              <a:t>מוצר</a:t>
            </a:r>
            <a:r>
              <a:rPr lang="ru-RU" b="1" dirty="0">
                <a:latin typeface="Tahoma"/>
                <a:ea typeface="Tahoma"/>
                <a:cs typeface="Tahoma"/>
              </a:rPr>
              <a:t> </a:t>
            </a:r>
            <a:r>
              <a:rPr lang="ru-RU" b="1" dirty="0" err="1">
                <a:latin typeface="Tahoma"/>
                <a:ea typeface="Tahoma"/>
                <a:cs typeface="Tahoma"/>
              </a:rPr>
              <a:t>וניתוח</a:t>
            </a:r>
            <a:r>
              <a:rPr lang="ru-RU" b="1" dirty="0">
                <a:latin typeface="Tahoma"/>
                <a:ea typeface="Tahoma"/>
                <a:cs typeface="Tahoma"/>
              </a:rPr>
              <a:t> </a:t>
            </a:r>
            <a:r>
              <a:rPr lang="ru-RU" b="1" dirty="0" err="1">
                <a:latin typeface="Tahoma"/>
                <a:ea typeface="Tahoma"/>
                <a:cs typeface="Tahoma"/>
              </a:rPr>
              <a:t>שוק</a:t>
            </a:r>
            <a:endParaRPr lang="ru-RU" b="1" dirty="0">
              <a:latin typeface="Tahoma"/>
              <a:ea typeface="Tahoma"/>
              <a:cs typeface="Tahoma"/>
            </a:endParaRPr>
          </a:p>
        </p:txBody>
      </p:sp>
      <p:sp>
        <p:nvSpPr>
          <p:cNvPr id="3" name="TextBox 2">
            <a:extLst>
              <a:ext uri="{FF2B5EF4-FFF2-40B4-BE49-F238E27FC236}">
                <a16:creationId xmlns:a16="http://schemas.microsoft.com/office/drawing/2014/main" id="{BC5E7301-30AC-1205-BE3B-0828FA6EDC25}"/>
              </a:ext>
            </a:extLst>
          </p:cNvPr>
          <p:cNvSpPr txBox="1"/>
          <p:nvPr/>
        </p:nvSpPr>
        <p:spPr>
          <a:xfrm>
            <a:off x="1630747" y="5155470"/>
            <a:ext cx="1818156"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ru-RU" sz="2000" dirty="0" err="1">
                <a:latin typeface="Tahoma"/>
              </a:rPr>
              <a:t>כלכלה</a:t>
            </a:r>
            <a:r>
              <a:rPr lang="ru-RU" sz="2000" dirty="0">
                <a:latin typeface="Tahoma"/>
              </a:rPr>
              <a:t> </a:t>
            </a:r>
            <a:r>
              <a:rPr lang="ru-RU" sz="2000" dirty="0" err="1">
                <a:latin typeface="Tahoma"/>
              </a:rPr>
              <a:t>וניהול</a:t>
            </a:r>
            <a:endParaRPr lang="en-US" sz="2000" dirty="0">
              <a:latin typeface="Tahoma"/>
              <a:ea typeface="Tahoma"/>
              <a:cs typeface="Tahoma"/>
            </a:endParaRPr>
          </a:p>
        </p:txBody>
      </p:sp>
      <p:sp>
        <p:nvSpPr>
          <p:cNvPr id="5" name="TextBox 4">
            <a:extLst>
              <a:ext uri="{FF2B5EF4-FFF2-40B4-BE49-F238E27FC236}">
                <a16:creationId xmlns:a16="http://schemas.microsoft.com/office/drawing/2014/main" id="{00897053-7B68-7340-91F6-32D414B552DD}"/>
              </a:ext>
            </a:extLst>
          </p:cNvPr>
          <p:cNvSpPr txBox="1"/>
          <p:nvPr/>
        </p:nvSpPr>
        <p:spPr>
          <a:xfrm>
            <a:off x="4301196" y="5155470"/>
            <a:ext cx="195536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he-IL" dirty="0">
                <a:latin typeface="Tahoma" panose="020B0604030504040204" pitchFamily="34" charset="0"/>
                <a:ea typeface="Tahoma" panose="020B0604030504040204" pitchFamily="34" charset="0"/>
                <a:cs typeface="Tahoma" panose="020B0604030504040204" pitchFamily="34" charset="0"/>
              </a:rPr>
              <a:t>מדעי המחשב</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12" name="TextBox 11">
            <a:extLst>
              <a:ext uri="{FF2B5EF4-FFF2-40B4-BE49-F238E27FC236}">
                <a16:creationId xmlns:a16="http://schemas.microsoft.com/office/drawing/2014/main" id="{BE31CFD7-AB91-E183-EF86-72572DE5EB73}"/>
              </a:ext>
            </a:extLst>
          </p:cNvPr>
          <p:cNvSpPr txBox="1"/>
          <p:nvPr/>
        </p:nvSpPr>
        <p:spPr>
          <a:xfrm>
            <a:off x="7505903" y="5155721"/>
            <a:ext cx="174197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ru-RU" dirty="0" err="1">
                <a:latin typeface="Tahoma" panose="020B0604030504040204" pitchFamily="34" charset="0"/>
                <a:ea typeface="Tahoma" panose="020B0604030504040204" pitchFamily="34" charset="0"/>
                <a:cs typeface="Tahoma" panose="020B0604030504040204" pitchFamily="34" charset="0"/>
              </a:rPr>
              <a:t>מדעי</a:t>
            </a:r>
            <a:r>
              <a:rPr lang="ru-RU" dirty="0">
                <a:latin typeface="Tahoma" panose="020B0604030504040204" pitchFamily="34" charset="0"/>
                <a:ea typeface="Tahoma" panose="020B0604030504040204" pitchFamily="34" charset="0"/>
                <a:cs typeface="Tahoma" panose="020B0604030504040204" pitchFamily="34" charset="0"/>
              </a:rPr>
              <a:t> </a:t>
            </a:r>
            <a:r>
              <a:rPr lang="ru-RU" dirty="0" err="1">
                <a:latin typeface="Tahoma" panose="020B0604030504040204" pitchFamily="34" charset="0"/>
                <a:ea typeface="Tahoma" panose="020B0604030504040204" pitchFamily="34" charset="0"/>
                <a:cs typeface="Tahoma" panose="020B0604030504040204" pitchFamily="34" charset="0"/>
              </a:rPr>
              <a:t>המחשב</a:t>
            </a:r>
            <a:r>
              <a:rPr lang="en-US" dirty="0">
                <a:latin typeface="Tahoma" panose="020B0604030504040204" pitchFamily="34" charset="0"/>
                <a:ea typeface="Tahoma" panose="020B0604030504040204" pitchFamily="34" charset="0"/>
                <a:cs typeface="Tahoma" panose="020B0604030504040204" pitchFamily="34" charset="0"/>
              </a:rPr>
              <a:t>​</a:t>
            </a:r>
          </a:p>
        </p:txBody>
      </p:sp>
    </p:spTree>
    <p:extLst>
      <p:ext uri="{BB962C8B-B14F-4D97-AF65-F5344CB8AC3E}">
        <p14:creationId xmlns:p14="http://schemas.microsoft.com/office/powerpoint/2010/main" val="905347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BC69ACC-D6C4-1447-549E-979128ECAD26}"/>
              </a:ext>
            </a:extLst>
          </p:cNvPr>
          <p:cNvSpPr>
            <a:spLocks noGrp="1"/>
          </p:cNvSpPr>
          <p:nvPr>
            <p:ph type="title"/>
          </p:nvPr>
        </p:nvSpPr>
        <p:spPr>
          <a:xfrm flipH="1">
            <a:off x="1190163" y="306083"/>
            <a:ext cx="8457961" cy="1204729"/>
          </a:xfrm>
        </p:spPr>
        <p:txBody>
          <a:bodyPr vert="horz" lIns="91440" tIns="45720" rIns="91440" bIns="45720" rtlCol="1" anchor="b">
            <a:noAutofit/>
          </a:bodyPr>
          <a:lstStyle/>
          <a:p>
            <a:pPr algn="ctr">
              <a:lnSpc>
                <a:spcPct val="150000"/>
              </a:lnSpc>
            </a:pPr>
            <a:br>
              <a:rPr lang="he-IL" sz="2800" b="1" dirty="0"/>
            </a:br>
            <a:r>
              <a:rPr lang="he-IL" b="1" dirty="0"/>
              <a:t>טביעה </a:t>
            </a:r>
            <a:br>
              <a:rPr lang="he-IL" sz="2800" b="1" dirty="0"/>
            </a:br>
            <a:r>
              <a:rPr lang="he-IL" sz="2800" b="1" dirty="0"/>
              <a:t>סכנת חיים מוחשית, במיוחד בקרב ילדים</a:t>
            </a:r>
          </a:p>
        </p:txBody>
      </p:sp>
      <p:sp>
        <p:nvSpPr>
          <p:cNvPr id="3" name="מציין מיקום תוכן 2">
            <a:extLst>
              <a:ext uri="{FF2B5EF4-FFF2-40B4-BE49-F238E27FC236}">
                <a16:creationId xmlns:a16="http://schemas.microsoft.com/office/drawing/2014/main" id="{77E831C2-27B6-2C56-EFC4-4A041DA3147C}"/>
              </a:ext>
            </a:extLst>
          </p:cNvPr>
          <p:cNvSpPr>
            <a:spLocks noGrp="1"/>
          </p:cNvSpPr>
          <p:nvPr>
            <p:ph idx="1"/>
          </p:nvPr>
        </p:nvSpPr>
        <p:spPr>
          <a:xfrm flipH="1">
            <a:off x="259319" y="1634465"/>
            <a:ext cx="5497635" cy="1805300"/>
          </a:xfrm>
        </p:spPr>
        <p:txBody>
          <a:bodyPr vert="horz" lIns="91440" tIns="45720" rIns="91440" bIns="45720" rtlCol="1" anchor="t">
            <a:normAutofit/>
          </a:bodyPr>
          <a:lstStyle/>
          <a:p>
            <a:pPr marL="0" indent="0">
              <a:lnSpc>
                <a:spcPct val="170000"/>
              </a:lnSpc>
              <a:buNone/>
            </a:pPr>
            <a:r>
              <a:rPr lang="he-IL" sz="1800" b="1" dirty="0">
                <a:solidFill>
                  <a:schemeClr val="tx1">
                    <a:lumMod val="76000"/>
                  </a:schemeClr>
                </a:solidFill>
                <a:latin typeface="Tahoma"/>
                <a:ea typeface="Tahoma"/>
                <a:cs typeface="Tahoma"/>
              </a:rPr>
              <a:t>נתונים עולמיים</a:t>
            </a:r>
            <a:r>
              <a:rPr lang="he-IL" sz="1800" b="1" dirty="0">
                <a:latin typeface="Tahoma"/>
                <a:ea typeface="Tahoma"/>
                <a:cs typeface="Tahoma"/>
              </a:rPr>
              <a:t>:</a:t>
            </a:r>
            <a:endParaRPr lang="he-IL" sz="1800" dirty="0">
              <a:latin typeface="Tahoma"/>
              <a:ea typeface="Tahoma"/>
              <a:cs typeface="Tahoma"/>
            </a:endParaRPr>
          </a:p>
          <a:p>
            <a:pPr marL="742950" lvl="1" indent="-285750">
              <a:lnSpc>
                <a:spcPct val="170000"/>
              </a:lnSpc>
              <a:buFont typeface="Arial" panose="020B0604020202020204" pitchFamily="34" charset="0"/>
              <a:buChar char="•"/>
            </a:pPr>
            <a:r>
              <a:rPr lang="he-IL" sz="1600" dirty="0">
                <a:latin typeface="Tahoma"/>
                <a:ea typeface="Tahoma"/>
                <a:cs typeface="Tahoma"/>
              </a:rPr>
              <a:t>מעל </a:t>
            </a:r>
            <a:r>
              <a:rPr lang="he-IL" sz="1600" b="1" dirty="0">
                <a:latin typeface="Tahoma"/>
                <a:ea typeface="Tahoma"/>
                <a:cs typeface="Tahoma"/>
              </a:rPr>
              <a:t>300,000 מקרי טביעה קטלניים</a:t>
            </a:r>
            <a:r>
              <a:rPr lang="he-IL" sz="1600" dirty="0">
                <a:latin typeface="Tahoma"/>
                <a:ea typeface="Tahoma"/>
                <a:cs typeface="Tahoma"/>
              </a:rPr>
              <a:t> מדי שנה בעולם</a:t>
            </a:r>
            <a:r>
              <a:rPr lang="en-US" sz="1600" dirty="0">
                <a:latin typeface="Tahoma"/>
                <a:ea typeface="Tahoma"/>
                <a:cs typeface="Tahoma"/>
              </a:rPr>
              <a:t>.</a:t>
            </a:r>
          </a:p>
          <a:p>
            <a:pPr marL="457200" lvl="1" indent="0">
              <a:lnSpc>
                <a:spcPct val="170000"/>
              </a:lnSpc>
              <a:buNone/>
            </a:pPr>
            <a:endParaRPr lang="he-IL" b="1" dirty="0"/>
          </a:p>
          <a:p>
            <a:pPr marL="223520" indent="-223520"/>
            <a:endParaRPr lang="he-IL" dirty="0"/>
          </a:p>
        </p:txBody>
      </p:sp>
      <p:sp>
        <p:nvSpPr>
          <p:cNvPr id="7" name="מציין מיקום תוכן 2">
            <a:extLst>
              <a:ext uri="{FF2B5EF4-FFF2-40B4-BE49-F238E27FC236}">
                <a16:creationId xmlns:a16="http://schemas.microsoft.com/office/drawing/2014/main" id="{0102715F-53F0-7FF6-5A4C-88E1167F9100}"/>
              </a:ext>
            </a:extLst>
          </p:cNvPr>
          <p:cNvSpPr txBox="1">
            <a:spLocks/>
          </p:cNvSpPr>
          <p:nvPr/>
        </p:nvSpPr>
        <p:spPr>
          <a:xfrm flipH="1">
            <a:off x="6259286" y="1634465"/>
            <a:ext cx="4502482" cy="1878673"/>
          </a:xfrm>
          <a:prstGeom prst="rect">
            <a:avLst/>
          </a:prstGeom>
        </p:spPr>
        <p:txBody>
          <a:bodyPr vert="horz" lIns="91440" tIns="45720" rIns="91440" bIns="45720" rtlCol="1" anchor="t">
            <a:normAutofit/>
          </a:bodyPr>
          <a:lstStyle>
            <a:lvl1pPr marL="223838" indent="-223838" algn="r" defTabSz="914400" rtl="1" eaLnBrk="1" latinLnBrk="0" hangingPunct="1">
              <a:lnSpc>
                <a:spcPct val="90000"/>
              </a:lnSpc>
              <a:spcBef>
                <a:spcPts val="1800"/>
              </a:spcBef>
              <a:buSzPct val="80000"/>
              <a:buFont typeface="Arial" pitchFamily="34" charset="0"/>
              <a:buChar char="•"/>
              <a:defRPr sz="240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r" defTabSz="914400" rtl="1" eaLnBrk="1" latinLnBrk="0" hangingPunct="1">
              <a:lnSpc>
                <a:spcPct val="90000"/>
              </a:lnSpc>
              <a:spcBef>
                <a:spcPts val="600"/>
              </a:spcBef>
              <a:buSzPct val="80000"/>
              <a:buFont typeface="Arial" pitchFamily="34" charset="0"/>
              <a:buChar char="•"/>
              <a:defRPr sz="200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r" defTabSz="914400" rtl="1" eaLnBrk="1" latinLnBrk="0" hangingPunct="1">
              <a:lnSpc>
                <a:spcPct val="90000"/>
              </a:lnSpc>
              <a:spcBef>
                <a:spcPts val="600"/>
              </a:spcBef>
              <a:buSzPct val="80000"/>
              <a:buFont typeface="Arial" pitchFamily="34" charset="0"/>
              <a:buChar char="•"/>
              <a:defRPr sz="180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r" defTabSz="914400" rtl="1" eaLnBrk="1" latinLnBrk="0" hangingPunct="1">
              <a:lnSpc>
                <a:spcPct val="90000"/>
              </a:lnSpc>
              <a:spcBef>
                <a:spcPts val="600"/>
              </a:spcBef>
              <a:buSzPct val="80000"/>
              <a:buFont typeface="Arial" pitchFamily="34" charset="0"/>
              <a:buChar char="•"/>
              <a:defRPr sz="160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r" defTabSz="914400" rtl="1" eaLnBrk="1" latinLnBrk="0" hangingPunct="1">
              <a:lnSpc>
                <a:spcPct val="90000"/>
              </a:lnSpc>
              <a:spcBef>
                <a:spcPts val="600"/>
              </a:spcBef>
              <a:buSzPct val="80000"/>
              <a:buFont typeface="Arial" pitchFamily="34" charset="0"/>
              <a:buChar char="•"/>
              <a:defRPr sz="160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r" defTabSz="914400" rtl="1"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6pPr>
            <a:lvl7pPr marL="2971800" indent="-228600" algn="r" defTabSz="914400" rtl="1"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7pPr>
            <a:lvl8pPr marL="3429000" indent="-228600" algn="r" defTabSz="914400" rtl="1"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8pPr>
            <a:lvl9pPr marL="3886200" indent="-228600" algn="r" defTabSz="914400" rtl="1"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9pPr>
          </a:lstStyle>
          <a:p>
            <a:pPr marL="0" indent="0">
              <a:lnSpc>
                <a:spcPct val="170000"/>
              </a:lnSpc>
              <a:buFont typeface="Arial" pitchFamily="34" charset="0"/>
              <a:buNone/>
            </a:pPr>
            <a:r>
              <a:rPr lang="he-IL" sz="1800" b="1" dirty="0">
                <a:solidFill>
                  <a:schemeClr val="tx1">
                    <a:lumMod val="76000"/>
                  </a:schemeClr>
                </a:solidFill>
                <a:latin typeface="Tahoma"/>
                <a:ea typeface="Tahoma"/>
                <a:cs typeface="Tahoma"/>
              </a:rPr>
              <a:t>נתונים בישראל</a:t>
            </a:r>
            <a:r>
              <a:rPr lang="he-IL" sz="1800" b="1" dirty="0">
                <a:latin typeface="Tahoma"/>
                <a:ea typeface="Tahoma"/>
                <a:cs typeface="Tahoma"/>
              </a:rPr>
              <a:t>:</a:t>
            </a:r>
            <a:endParaRPr lang="he-IL" sz="1800" dirty="0">
              <a:latin typeface="Tahoma"/>
              <a:ea typeface="Tahoma"/>
              <a:cs typeface="Tahoma"/>
            </a:endParaRPr>
          </a:p>
          <a:p>
            <a:pPr marL="742950" lvl="1" indent="-285750">
              <a:lnSpc>
                <a:spcPct val="170000"/>
              </a:lnSpc>
            </a:pPr>
            <a:r>
              <a:rPr lang="he-IL" sz="1600" b="1" dirty="0">
                <a:latin typeface="Tahoma"/>
                <a:ea typeface="Tahoma"/>
                <a:cs typeface="Tahoma"/>
              </a:rPr>
              <a:t>טביעה היא סיבת המוות השנייה בקרב ילדים אחרי תאונות דרכים.</a:t>
            </a:r>
          </a:p>
          <a:p>
            <a:pPr marL="457200" lvl="1" indent="0">
              <a:lnSpc>
                <a:spcPct val="170000"/>
              </a:lnSpc>
              <a:buFont typeface="Arial" pitchFamily="34" charset="0"/>
              <a:buNone/>
            </a:pPr>
            <a:endParaRPr lang="he-IL" sz="2200" b="1" dirty="0">
              <a:latin typeface="Tahoma"/>
              <a:ea typeface="Tahoma"/>
              <a:cs typeface="Tahoma"/>
            </a:endParaRPr>
          </a:p>
          <a:p>
            <a:pPr marL="457200" lvl="1" indent="0">
              <a:lnSpc>
                <a:spcPct val="170000"/>
              </a:lnSpc>
              <a:buNone/>
            </a:pPr>
            <a:endParaRPr lang="he-IL" b="1" dirty="0"/>
          </a:p>
          <a:p>
            <a:pPr marL="223520" indent="-223520"/>
            <a:endParaRPr lang="he-IL" dirty="0"/>
          </a:p>
        </p:txBody>
      </p:sp>
      <p:pic>
        <p:nvPicPr>
          <p:cNvPr id="4" name="תמונה 3">
            <a:extLst>
              <a:ext uri="{FF2B5EF4-FFF2-40B4-BE49-F238E27FC236}">
                <a16:creationId xmlns:a16="http://schemas.microsoft.com/office/drawing/2014/main" id="{41CF4092-4E76-380D-68A1-812BFA415C0F}"/>
              </a:ext>
            </a:extLst>
          </p:cNvPr>
          <p:cNvPicPr>
            <a:picLocks noChangeAspect="1"/>
          </p:cNvPicPr>
          <p:nvPr/>
        </p:nvPicPr>
        <p:blipFill>
          <a:blip r:embed="rId3"/>
          <a:stretch>
            <a:fillRect/>
          </a:stretch>
        </p:blipFill>
        <p:spPr>
          <a:xfrm>
            <a:off x="2122714" y="3202632"/>
            <a:ext cx="7044639" cy="3479913"/>
          </a:xfrm>
          <a:prstGeom prst="rect">
            <a:avLst/>
          </a:prstGeom>
        </p:spPr>
      </p:pic>
    </p:spTree>
    <p:extLst>
      <p:ext uri="{BB962C8B-B14F-4D97-AF65-F5344CB8AC3E}">
        <p14:creationId xmlns:p14="http://schemas.microsoft.com/office/powerpoint/2010/main" val="1190064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A51DD29-181E-3657-7229-0BC17D7958BA}"/>
              </a:ext>
            </a:extLst>
          </p:cNvPr>
          <p:cNvSpPr>
            <a:spLocks noGrp="1"/>
          </p:cNvSpPr>
          <p:nvPr>
            <p:ph type="title"/>
          </p:nvPr>
        </p:nvSpPr>
        <p:spPr>
          <a:xfrm>
            <a:off x="1065212" y="381000"/>
            <a:ext cx="9144001" cy="1219200"/>
          </a:xfrm>
        </p:spPr>
        <p:txBody>
          <a:bodyPr anchor="b">
            <a:normAutofit/>
          </a:bodyPr>
          <a:lstStyle/>
          <a:p>
            <a:r>
              <a:rPr lang="he-IL" dirty="0">
                <a:latin typeface="Tahoma"/>
                <a:ea typeface="Tahoma"/>
                <a:cs typeface="Tahoma"/>
              </a:rPr>
              <a:t>צמיד חכם למניעת טביעות</a:t>
            </a:r>
            <a:br>
              <a:rPr lang="he-IL" dirty="0"/>
            </a:br>
            <a:endParaRPr lang="he-IL" dirty="0"/>
          </a:p>
        </p:txBody>
      </p:sp>
      <p:sp>
        <p:nvSpPr>
          <p:cNvPr id="3" name="מציין מיקום תוכן 2">
            <a:extLst>
              <a:ext uri="{FF2B5EF4-FFF2-40B4-BE49-F238E27FC236}">
                <a16:creationId xmlns:a16="http://schemas.microsoft.com/office/drawing/2014/main" id="{180E65B1-B43F-5DBE-B585-DC90ABD70768}"/>
              </a:ext>
            </a:extLst>
          </p:cNvPr>
          <p:cNvSpPr>
            <a:spLocks noGrp="1"/>
          </p:cNvSpPr>
          <p:nvPr>
            <p:ph sz="half" idx="1"/>
          </p:nvPr>
        </p:nvSpPr>
        <p:spPr>
          <a:xfrm>
            <a:off x="5005867" y="1698171"/>
            <a:ext cx="5431945" cy="2198916"/>
          </a:xfrm>
        </p:spPr>
        <p:txBody>
          <a:bodyPr vert="horz" lIns="91440" tIns="45720" rIns="91440" bIns="45720" rtlCol="1" anchor="t">
            <a:normAutofit/>
          </a:bodyPr>
          <a:lstStyle/>
          <a:p>
            <a:pPr marL="223520" indent="-223520">
              <a:lnSpc>
                <a:spcPct val="150000"/>
              </a:lnSpc>
            </a:pPr>
            <a:r>
              <a:rPr lang="he-IL" sz="1800" dirty="0">
                <a:latin typeface="Tahoma"/>
                <a:ea typeface="Tahoma"/>
                <a:cs typeface="Tahoma"/>
              </a:rPr>
              <a:t>זיהוי מצוקה במים</a:t>
            </a:r>
          </a:p>
          <a:p>
            <a:pPr marL="223520" indent="-223520">
              <a:lnSpc>
                <a:spcPct val="150000"/>
              </a:lnSpc>
            </a:pPr>
            <a:r>
              <a:rPr lang="he-IL" sz="1800" dirty="0">
                <a:latin typeface="Tahoma"/>
                <a:ea typeface="Tahoma"/>
                <a:cs typeface="Tahoma"/>
              </a:rPr>
              <a:t>קישוריות עצמאית - שילוב של </a:t>
            </a:r>
            <a:r>
              <a:rPr lang="en-US" sz="1800" dirty="0" err="1">
                <a:latin typeface="Tahoma"/>
                <a:ea typeface="Tahoma"/>
                <a:cs typeface="Tahoma"/>
              </a:rPr>
              <a:t>eSIM</a:t>
            </a:r>
            <a:r>
              <a:rPr lang="en-US" sz="1800" dirty="0">
                <a:latin typeface="Tahoma"/>
                <a:ea typeface="Tahoma"/>
                <a:cs typeface="Tahoma"/>
              </a:rPr>
              <a:t> + Bluetooth</a:t>
            </a:r>
          </a:p>
          <a:p>
            <a:pPr marL="223520" indent="-223520">
              <a:lnSpc>
                <a:spcPct val="150000"/>
              </a:lnSpc>
              <a:buFont typeface="Arial" panose="020B0604020202020204" pitchFamily="34" charset="0"/>
              <a:buChar char="•"/>
            </a:pPr>
            <a:r>
              <a:rPr lang="he-IL" sz="1800" dirty="0">
                <a:latin typeface="Tahoma"/>
                <a:ea typeface="Tahoma"/>
                <a:cs typeface="Tahoma"/>
              </a:rPr>
              <a:t> עמידות למים</a:t>
            </a:r>
            <a:endParaRPr lang="he-IL" sz="1400" dirty="0"/>
          </a:p>
        </p:txBody>
      </p:sp>
      <p:pic>
        <p:nvPicPr>
          <p:cNvPr id="4" name="תמונה 3">
            <a:extLst>
              <a:ext uri="{FF2B5EF4-FFF2-40B4-BE49-F238E27FC236}">
                <a16:creationId xmlns:a16="http://schemas.microsoft.com/office/drawing/2014/main" id="{357C9729-22E2-AC6E-4170-5CFC1DEEAA0F}"/>
              </a:ext>
            </a:extLst>
          </p:cNvPr>
          <p:cNvPicPr>
            <a:picLocks noChangeAspect="1"/>
          </p:cNvPicPr>
          <p:nvPr/>
        </p:nvPicPr>
        <p:blipFill>
          <a:blip r:embed="rId3"/>
          <a:srcRect/>
          <a:stretch/>
        </p:blipFill>
        <p:spPr>
          <a:xfrm>
            <a:off x="531812" y="1611086"/>
            <a:ext cx="4267200" cy="4267200"/>
          </a:xfrm>
          <a:prstGeom prst="rect">
            <a:avLst/>
          </a:prstGeom>
          <a:noFill/>
        </p:spPr>
      </p:pic>
    </p:spTree>
    <p:extLst>
      <p:ext uri="{BB962C8B-B14F-4D97-AF65-F5344CB8AC3E}">
        <p14:creationId xmlns:p14="http://schemas.microsoft.com/office/powerpoint/2010/main" val="213234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0B9A4-88C7-CA25-DB03-05CF3F7C4E51}"/>
              </a:ext>
            </a:extLst>
          </p:cNvPr>
          <p:cNvSpPr>
            <a:spLocks noGrp="1"/>
          </p:cNvSpPr>
          <p:nvPr>
            <p:ph type="title"/>
          </p:nvPr>
        </p:nvSpPr>
        <p:spPr>
          <a:xfrm flipH="1">
            <a:off x="1076078" y="566436"/>
            <a:ext cx="9144001" cy="794658"/>
          </a:xfrm>
        </p:spPr>
        <p:txBody>
          <a:bodyPr/>
          <a:lstStyle/>
          <a:p>
            <a:pPr algn="ctr"/>
            <a:r>
              <a:rPr lang="he-IL" dirty="0">
                <a:latin typeface="Tahoma"/>
                <a:ea typeface="Tahoma"/>
                <a:cs typeface="Tahoma"/>
              </a:rPr>
              <a:t>צמיד חכם למניעת טביעות</a:t>
            </a:r>
            <a:endParaRPr lang="en-US" dirty="0"/>
          </a:p>
        </p:txBody>
      </p:sp>
      <p:sp>
        <p:nvSpPr>
          <p:cNvPr id="3" name="Content Placeholder 2">
            <a:extLst>
              <a:ext uri="{FF2B5EF4-FFF2-40B4-BE49-F238E27FC236}">
                <a16:creationId xmlns:a16="http://schemas.microsoft.com/office/drawing/2014/main" id="{83E83806-373D-79B0-BD2D-BD36FB3BE5D5}"/>
              </a:ext>
            </a:extLst>
          </p:cNvPr>
          <p:cNvSpPr>
            <a:spLocks noGrp="1"/>
          </p:cNvSpPr>
          <p:nvPr>
            <p:ph sz="half" idx="1"/>
          </p:nvPr>
        </p:nvSpPr>
        <p:spPr>
          <a:xfrm flipH="1">
            <a:off x="5049650" y="2078453"/>
            <a:ext cx="5442590" cy="1741714"/>
          </a:xfrm>
        </p:spPr>
        <p:txBody>
          <a:bodyPr vert="horz" lIns="91440" tIns="45720" rIns="91440" bIns="45720" rtlCol="1" anchor="t">
            <a:normAutofit/>
          </a:bodyPr>
          <a:lstStyle/>
          <a:p>
            <a:pPr marL="223520" indent="-223520"/>
            <a:r>
              <a:rPr lang="en-US" sz="2000" dirty="0">
                <a:solidFill>
                  <a:srgbClr val="FFFFFF"/>
                </a:solidFill>
              </a:rPr>
              <a:t>בטיחות פרואקטיבית</a:t>
            </a:r>
          </a:p>
          <a:p>
            <a:pPr marL="223520" indent="-223520"/>
            <a:r>
              <a:rPr lang="he-IL" sz="2000" dirty="0">
                <a:solidFill>
                  <a:srgbClr val="FFFFFF"/>
                </a:solidFill>
              </a:rPr>
              <a:t>ניטור מרכזי</a:t>
            </a:r>
          </a:p>
          <a:p>
            <a:pPr marL="223520" indent="-223520"/>
            <a:r>
              <a:rPr lang="ru-RU" sz="2000" dirty="0">
                <a:solidFill>
                  <a:srgbClr val="FFFFFF"/>
                </a:solidFill>
              </a:rPr>
              <a:t>אלגוריתם</a:t>
            </a:r>
            <a:r>
              <a:rPr lang="en-US" sz="2000" dirty="0">
                <a:solidFill>
                  <a:srgbClr val="FFFFFF"/>
                </a:solidFill>
              </a:rPr>
              <a:t> AI</a:t>
            </a:r>
            <a:r>
              <a:rPr lang="he-IL" sz="2000" dirty="0">
                <a:solidFill>
                  <a:srgbClr val="FFFFFF"/>
                </a:solidFill>
              </a:rPr>
              <a:t> אדפטיבי</a:t>
            </a:r>
            <a:endParaRPr lang="en-US" sz="2000" dirty="0">
              <a:solidFill>
                <a:srgbClr val="FFFFFF"/>
              </a:solidFill>
            </a:endParaRPr>
          </a:p>
          <a:p>
            <a:pPr marL="223520" indent="-223520">
              <a:lnSpc>
                <a:spcPct val="150000"/>
              </a:lnSpc>
            </a:pPr>
            <a:endParaRPr lang="he-IL" sz="1600" dirty="0">
              <a:solidFill>
                <a:srgbClr val="FFFFFF"/>
              </a:solidFill>
              <a:latin typeface="Tahoma"/>
              <a:ea typeface="Tahoma"/>
              <a:cs typeface="Tahoma"/>
            </a:endParaRPr>
          </a:p>
          <a:p>
            <a:pPr marL="223520" indent="-223520">
              <a:lnSpc>
                <a:spcPct val="150000"/>
              </a:lnSpc>
            </a:pPr>
            <a:endParaRPr lang="he-IL" sz="1600" b="1" dirty="0"/>
          </a:p>
        </p:txBody>
      </p:sp>
      <p:pic>
        <p:nvPicPr>
          <p:cNvPr id="7" name="Picture 6" descr="0bf1ba07-fa12-45d8-acfc-02198b198250.webp [webp-to-jpg output image]">
            <a:extLst>
              <a:ext uri="{FF2B5EF4-FFF2-40B4-BE49-F238E27FC236}">
                <a16:creationId xmlns:a16="http://schemas.microsoft.com/office/drawing/2014/main" id="{0DBDE62B-EF57-8555-33B9-46CF05F769F9}"/>
              </a:ext>
            </a:extLst>
          </p:cNvPr>
          <p:cNvPicPr>
            <a:picLocks noChangeAspect="1"/>
          </p:cNvPicPr>
          <p:nvPr/>
        </p:nvPicPr>
        <p:blipFill>
          <a:blip r:embed="rId3"/>
          <a:srcRect r="262" b="35696"/>
          <a:stretch/>
        </p:blipFill>
        <p:spPr>
          <a:xfrm>
            <a:off x="345654" y="1948015"/>
            <a:ext cx="4618231" cy="3992051"/>
          </a:xfrm>
          <a:prstGeom prst="rect">
            <a:avLst/>
          </a:prstGeom>
        </p:spPr>
      </p:pic>
    </p:spTree>
    <p:extLst>
      <p:ext uri="{BB962C8B-B14F-4D97-AF65-F5344CB8AC3E}">
        <p14:creationId xmlns:p14="http://schemas.microsoft.com/office/powerpoint/2010/main" val="1792847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721B849-7EA0-C50A-4A11-5EA6A807273D}"/>
              </a:ext>
            </a:extLst>
          </p:cNvPr>
          <p:cNvSpPr>
            <a:spLocks noGrp="1"/>
          </p:cNvSpPr>
          <p:nvPr>
            <p:ph type="title"/>
          </p:nvPr>
        </p:nvSpPr>
        <p:spPr>
          <a:xfrm flipH="1">
            <a:off x="827312" y="381000"/>
            <a:ext cx="9381899" cy="868740"/>
          </a:xfrm>
        </p:spPr>
        <p:txBody>
          <a:bodyPr/>
          <a:lstStyle/>
          <a:p>
            <a:pPr algn="ctr"/>
            <a:r>
              <a:rPr lang="he-IL" dirty="0"/>
              <a:t>איך זה עובד ?</a:t>
            </a:r>
          </a:p>
        </p:txBody>
      </p:sp>
      <p:pic>
        <p:nvPicPr>
          <p:cNvPr id="5" name="מציין מיקום תוכן 4">
            <a:extLst>
              <a:ext uri="{FF2B5EF4-FFF2-40B4-BE49-F238E27FC236}">
                <a16:creationId xmlns:a16="http://schemas.microsoft.com/office/drawing/2014/main" id="{B57D5FC0-12E9-32B4-70BA-7AECBAC98D61}"/>
              </a:ext>
            </a:extLst>
          </p:cNvPr>
          <p:cNvPicPr>
            <a:picLocks noGrp="1" noChangeAspect="1"/>
          </p:cNvPicPr>
          <p:nvPr>
            <p:ph sz="half" idx="2"/>
          </p:nvPr>
        </p:nvPicPr>
        <p:blipFill>
          <a:blip r:embed="rId2"/>
          <a:stretch>
            <a:fillRect/>
          </a:stretch>
        </p:blipFill>
        <p:spPr>
          <a:xfrm flipH="1">
            <a:off x="433839" y="1828799"/>
            <a:ext cx="4419600" cy="4419600"/>
          </a:xfrm>
          <a:prstGeom prst="rect">
            <a:avLst/>
          </a:prstGeom>
        </p:spPr>
      </p:pic>
      <p:sp>
        <p:nvSpPr>
          <p:cNvPr id="6" name="Rectangle 1">
            <a:extLst>
              <a:ext uri="{FF2B5EF4-FFF2-40B4-BE49-F238E27FC236}">
                <a16:creationId xmlns:a16="http://schemas.microsoft.com/office/drawing/2014/main" id="{38EA9BF1-3595-7ED6-9A05-0B5BC4FC54FF}"/>
              </a:ext>
            </a:extLst>
          </p:cNvPr>
          <p:cNvSpPr>
            <a:spLocks noGrp="1" noChangeArrowheads="1"/>
          </p:cNvSpPr>
          <p:nvPr>
            <p:ph sz="half" idx="1"/>
          </p:nvPr>
        </p:nvSpPr>
        <p:spPr bwMode="auto">
          <a:xfrm flipH="1">
            <a:off x="5236026" y="1828799"/>
            <a:ext cx="5529944"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eaLnBrk="0" fontAlgn="base" latinLnBrk="0" hangingPunct="0">
              <a:lnSpc>
                <a:spcPct val="100000"/>
              </a:lnSpc>
              <a:spcBef>
                <a:spcPct val="0"/>
              </a:spcBef>
              <a:spcAft>
                <a:spcPct val="0"/>
              </a:spcAft>
              <a:buClrTx/>
              <a:buSzTx/>
              <a:buNone/>
              <a:tabLst/>
            </a:pPr>
            <a:r>
              <a:rPr kumimoji="0" lang="he-IL" altLang="he-IL" b="1" i="0" u="none" strike="noStrike" cap="none" normalizeH="0" baseline="0" dirty="0">
                <a:ln>
                  <a:noFill/>
                </a:ln>
                <a:solidFill>
                  <a:schemeClr val="tx1"/>
                </a:solidFill>
                <a:effectLst/>
                <a:latin typeface="Arial" panose="020B0604020202020204" pitchFamily="34" charset="0"/>
                <a:cs typeface="Arial" panose="020B0604020202020204" pitchFamily="34" charset="0"/>
              </a:rPr>
              <a:t>הורה בוחר את הסביבה</a:t>
            </a:r>
            <a:r>
              <a:rPr kumimoji="0" lang="he-IL" altLang="he-IL" b="0" i="0" u="none" strike="noStrike" cap="none" normalizeH="0" baseline="0" dirty="0">
                <a:ln>
                  <a:noFill/>
                </a:ln>
                <a:solidFill>
                  <a:schemeClr val="tx1"/>
                </a:solidFill>
                <a:effectLst/>
                <a:latin typeface="Arial" panose="020B0604020202020204" pitchFamily="34" charset="0"/>
              </a:rPr>
              <a:t> </a:t>
            </a:r>
            <a:r>
              <a:rPr kumimoji="0" lang="he-IL" altLang="he-IL" b="0" i="0" u="none" strike="noStrike" cap="none" normalizeH="0" baseline="0" dirty="0">
                <a:ln>
                  <a:noFill/>
                </a:ln>
                <a:solidFill>
                  <a:schemeClr val="tx1"/>
                </a:solidFill>
                <a:effectLst/>
                <a:latin typeface="Arial" panose="020B0604020202020204" pitchFamily="34" charset="0"/>
                <a:cs typeface="Arial" panose="020B0604020202020204" pitchFamily="34" charset="0"/>
              </a:rPr>
              <a:t>באפליקציה (ים / בריכה / קייטנה)</a:t>
            </a:r>
            <a:br>
              <a:rPr kumimoji="0" lang="he-IL" altLang="he-IL" b="0" i="0" u="none" strike="noStrike" cap="none" normalizeH="0" baseline="0" dirty="0">
                <a:ln>
                  <a:noFill/>
                </a:ln>
                <a:solidFill>
                  <a:schemeClr val="tx1"/>
                </a:solidFill>
                <a:effectLst/>
                <a:latin typeface="Arial" panose="020B0604020202020204" pitchFamily="34" charset="0"/>
              </a:rPr>
            </a:br>
            <a:r>
              <a:rPr kumimoji="0" lang="he-IL" altLang="he-IL" b="0" i="0" u="none" strike="noStrike" cap="none" normalizeH="0" baseline="0" dirty="0">
                <a:ln>
                  <a:noFill/>
                </a:ln>
                <a:solidFill>
                  <a:schemeClr val="tx1"/>
                </a:solidFill>
                <a:effectLst/>
                <a:latin typeface="Arial" panose="020B0604020202020204" pitchFamily="34" charset="0"/>
              </a:rPr>
              <a:t> ⬇</a:t>
            </a:r>
          </a:p>
          <a:p>
            <a:pPr marL="0" marR="0" lvl="0" indent="0" algn="ctr" defTabSz="914400" eaLnBrk="0" fontAlgn="base" latinLnBrk="0" hangingPunct="0">
              <a:lnSpc>
                <a:spcPct val="100000"/>
              </a:lnSpc>
              <a:spcBef>
                <a:spcPct val="0"/>
              </a:spcBef>
              <a:spcAft>
                <a:spcPct val="0"/>
              </a:spcAft>
              <a:buClrTx/>
              <a:buSzTx/>
              <a:buNone/>
              <a:tabLst/>
            </a:pPr>
            <a:r>
              <a:rPr kumimoji="0" lang="he-IL" altLang="he-IL" b="1" i="0" u="none" strike="noStrike" cap="none" normalizeH="0" baseline="0" dirty="0">
                <a:ln>
                  <a:noFill/>
                </a:ln>
                <a:solidFill>
                  <a:schemeClr val="tx1"/>
                </a:solidFill>
                <a:effectLst/>
                <a:latin typeface="Arial" panose="020B0604020202020204" pitchFamily="34" charset="0"/>
                <a:cs typeface="Arial" panose="020B0604020202020204" pitchFamily="34" charset="0"/>
              </a:rPr>
              <a:t>הילד נכנס למים</a:t>
            </a:r>
            <a:r>
              <a:rPr kumimoji="0" lang="he-IL" altLang="he-IL" b="0" i="0" u="none" strike="noStrike" cap="none" normalizeH="0" baseline="0" dirty="0">
                <a:ln>
                  <a:noFill/>
                </a:ln>
                <a:solidFill>
                  <a:schemeClr val="tx1"/>
                </a:solidFill>
                <a:effectLst/>
                <a:latin typeface="Arial" panose="020B0604020202020204" pitchFamily="34" charset="0"/>
              </a:rPr>
              <a:t> </a:t>
            </a:r>
            <a:r>
              <a:rPr kumimoji="0" lang="he-IL" altLang="he-IL" b="0" i="0" u="none" strike="noStrike" cap="none" normalizeH="0" baseline="0" dirty="0">
                <a:ln>
                  <a:noFill/>
                </a:ln>
                <a:solidFill>
                  <a:schemeClr val="tx1"/>
                </a:solidFill>
                <a:effectLst/>
                <a:latin typeface="Arial" panose="020B0604020202020204" pitchFamily="34" charset="0"/>
                <a:cs typeface="Arial" panose="020B0604020202020204" pitchFamily="34" charset="0"/>
              </a:rPr>
              <a:t>עם הצמיד</a:t>
            </a:r>
            <a:br>
              <a:rPr kumimoji="0" lang="he-IL" altLang="he-IL" b="0" i="0" u="none" strike="noStrike" cap="none" normalizeH="0" baseline="0" dirty="0">
                <a:ln>
                  <a:noFill/>
                </a:ln>
                <a:solidFill>
                  <a:schemeClr val="tx1"/>
                </a:solidFill>
                <a:effectLst/>
                <a:latin typeface="Arial" panose="020B0604020202020204" pitchFamily="34" charset="0"/>
              </a:rPr>
            </a:br>
            <a:r>
              <a:rPr kumimoji="0" lang="he-IL" altLang="he-IL" b="0" i="0" u="none" strike="noStrike" cap="none" normalizeH="0" baseline="0" dirty="0">
                <a:ln>
                  <a:noFill/>
                </a:ln>
                <a:solidFill>
                  <a:schemeClr val="tx1"/>
                </a:solidFill>
                <a:effectLst/>
                <a:latin typeface="Arial" panose="020B0604020202020204" pitchFamily="34" charset="0"/>
              </a:rPr>
              <a:t> ⬇</a:t>
            </a:r>
          </a:p>
          <a:p>
            <a:pPr marL="0" marR="0" lvl="0" indent="0" algn="ctr" defTabSz="914400" eaLnBrk="0" fontAlgn="base" latinLnBrk="0" hangingPunct="0">
              <a:lnSpc>
                <a:spcPct val="100000"/>
              </a:lnSpc>
              <a:spcBef>
                <a:spcPct val="0"/>
              </a:spcBef>
              <a:spcAft>
                <a:spcPct val="0"/>
              </a:spcAft>
              <a:buClrTx/>
              <a:buSzTx/>
              <a:buNone/>
              <a:tabLst/>
            </a:pPr>
            <a:r>
              <a:rPr kumimoji="0" lang="he-IL" altLang="he-IL" b="1" i="0" u="none" strike="noStrike" cap="none" normalizeH="0" baseline="0" dirty="0">
                <a:ln>
                  <a:noFill/>
                </a:ln>
                <a:solidFill>
                  <a:schemeClr val="tx1"/>
                </a:solidFill>
                <a:effectLst/>
                <a:latin typeface="Arial" panose="020B0604020202020204" pitchFamily="34" charset="0"/>
                <a:cs typeface="Arial" panose="020B0604020202020204" pitchFamily="34" charset="0"/>
              </a:rPr>
              <a:t>הצמיד עוקב אחרי תנועה, דופק, מיקום וכו'</a:t>
            </a:r>
            <a:r>
              <a:rPr lang="he-IL" altLang="he-IL" dirty="0">
                <a:latin typeface="Arial" panose="020B0604020202020204" pitchFamily="34" charset="0"/>
                <a:cs typeface="Arial" panose="020B0604020202020204" pitchFamily="34" charset="0"/>
              </a:rPr>
              <a:t> </a:t>
            </a:r>
            <a:r>
              <a:rPr kumimoji="0" lang="he-IL" altLang="he-IL" b="0" i="0" u="none" strike="noStrike" cap="none" normalizeH="0" baseline="0" dirty="0">
                <a:ln>
                  <a:noFill/>
                </a:ln>
                <a:solidFill>
                  <a:schemeClr val="tx1"/>
                </a:solidFill>
                <a:effectLst/>
                <a:latin typeface="Arial" panose="020B0604020202020204" pitchFamily="34" charset="0"/>
              </a:rPr>
              <a:t>       </a:t>
            </a:r>
          </a:p>
          <a:p>
            <a:pPr marL="0" marR="0" lvl="0" indent="0" algn="ctr" defTabSz="914400" eaLnBrk="0" fontAlgn="base" latinLnBrk="0" hangingPunct="0">
              <a:lnSpc>
                <a:spcPct val="100000"/>
              </a:lnSpc>
              <a:spcBef>
                <a:spcPct val="0"/>
              </a:spcBef>
              <a:spcAft>
                <a:spcPct val="0"/>
              </a:spcAft>
              <a:buClrTx/>
              <a:buSzTx/>
              <a:buNone/>
              <a:tabLst/>
            </a:pPr>
            <a:r>
              <a:rPr kumimoji="0" lang="he-IL" altLang="he-IL" b="0" i="0" u="none" strike="noStrike" cap="none" normalizeH="0" baseline="0" dirty="0">
                <a:ln>
                  <a:noFill/>
                </a:ln>
                <a:solidFill>
                  <a:schemeClr val="tx1"/>
                </a:solidFill>
                <a:effectLst/>
                <a:latin typeface="Arial" panose="020B0604020202020204" pitchFamily="34" charset="0"/>
              </a:rPr>
              <a:t> ⬇</a:t>
            </a:r>
          </a:p>
          <a:p>
            <a:pPr marL="0" marR="0" lvl="0" indent="0" algn="ctr" defTabSz="914400" eaLnBrk="0" fontAlgn="base" latinLnBrk="0" hangingPunct="0">
              <a:lnSpc>
                <a:spcPct val="100000"/>
              </a:lnSpc>
              <a:spcBef>
                <a:spcPct val="0"/>
              </a:spcBef>
              <a:spcAft>
                <a:spcPct val="0"/>
              </a:spcAft>
              <a:buClrTx/>
              <a:buSzTx/>
              <a:buFontTx/>
              <a:buChar char="•"/>
              <a:tabLst/>
            </a:pPr>
            <a:r>
              <a:rPr kumimoji="0" lang="he-IL" altLang="he-IL" b="1" i="0" u="none" strike="noStrike" cap="none" normalizeH="0" baseline="0" dirty="0">
                <a:ln>
                  <a:noFill/>
                </a:ln>
                <a:solidFill>
                  <a:schemeClr val="tx1"/>
                </a:solidFill>
                <a:effectLst/>
                <a:latin typeface="Arial" panose="020B0604020202020204" pitchFamily="34" charset="0"/>
              </a:rPr>
              <a:t>AI </a:t>
            </a:r>
            <a:r>
              <a:rPr kumimoji="0" lang="he-IL" altLang="he-IL" b="1" i="0" u="none" strike="noStrike" cap="none" normalizeH="0" baseline="0" dirty="0">
                <a:ln>
                  <a:noFill/>
                </a:ln>
                <a:solidFill>
                  <a:schemeClr val="tx1"/>
                </a:solidFill>
                <a:effectLst/>
                <a:latin typeface="Arial" panose="020B0604020202020204" pitchFamily="34" charset="0"/>
                <a:cs typeface="Arial" panose="020B0604020202020204" pitchFamily="34" charset="0"/>
              </a:rPr>
              <a:t>מותאם לסביבה בודק אם יש מצוקה</a:t>
            </a:r>
            <a:br>
              <a:rPr kumimoji="0" lang="he-IL" altLang="he-IL" b="0" i="0" u="none" strike="noStrike" cap="none" normalizeH="0" baseline="0" dirty="0">
                <a:ln>
                  <a:noFill/>
                </a:ln>
                <a:solidFill>
                  <a:schemeClr val="tx1"/>
                </a:solidFill>
                <a:effectLst/>
                <a:latin typeface="Arial" panose="020B0604020202020204" pitchFamily="34" charset="0"/>
              </a:rPr>
            </a:br>
            <a:r>
              <a:rPr kumimoji="0" lang="he-IL" altLang="he-IL" b="0" i="0" u="none" strike="noStrike" cap="none" normalizeH="0" baseline="0" dirty="0">
                <a:ln>
                  <a:noFill/>
                </a:ln>
                <a:solidFill>
                  <a:schemeClr val="tx1"/>
                </a:solidFill>
                <a:effectLst/>
                <a:latin typeface="Arial" panose="020B0604020202020204" pitchFamily="34" charset="0"/>
              </a:rPr>
              <a:t> ⬇</a:t>
            </a:r>
          </a:p>
          <a:p>
            <a:pPr marL="0" marR="0" lvl="0" indent="0" algn="ctr" defTabSz="914400" eaLnBrk="0" fontAlgn="base" latinLnBrk="0" hangingPunct="0">
              <a:lnSpc>
                <a:spcPct val="100000"/>
              </a:lnSpc>
              <a:spcBef>
                <a:spcPct val="0"/>
              </a:spcBef>
              <a:spcAft>
                <a:spcPct val="0"/>
              </a:spcAft>
              <a:buClrTx/>
              <a:buSzTx/>
              <a:buNone/>
              <a:tabLst/>
            </a:pPr>
            <a:r>
              <a:rPr kumimoji="0" lang="he-IL" altLang="he-IL" b="1" i="0" u="none" strike="noStrike" cap="none" normalizeH="0" baseline="0" dirty="0">
                <a:ln>
                  <a:noFill/>
                </a:ln>
                <a:solidFill>
                  <a:schemeClr val="tx1"/>
                </a:solidFill>
                <a:effectLst/>
                <a:latin typeface="Arial" panose="020B0604020202020204" pitchFamily="34" charset="0"/>
                <a:cs typeface="Arial" panose="020B0604020202020204" pitchFamily="34" charset="0"/>
              </a:rPr>
              <a:t>התרעה נשלחת לפי חומרת האירוע</a:t>
            </a:r>
            <a:endParaRPr lang="he-IL" altLang="he-IL" dirty="0">
              <a:latin typeface="Arial" panose="020B0604020202020204" pitchFamily="34" charset="0"/>
              <a:cs typeface="Arial" panose="020B0604020202020204" pitchFamily="34" charset="0"/>
            </a:endParaRPr>
          </a:p>
          <a:p>
            <a:pPr marL="0" marR="0" lvl="0" indent="0" algn="ctr" defTabSz="914400" eaLnBrk="0" fontAlgn="base" latinLnBrk="0" hangingPunct="0">
              <a:lnSpc>
                <a:spcPct val="100000"/>
              </a:lnSpc>
              <a:spcBef>
                <a:spcPct val="0"/>
              </a:spcBef>
              <a:spcAft>
                <a:spcPct val="0"/>
              </a:spcAft>
              <a:buClrTx/>
              <a:buSzTx/>
              <a:buNone/>
              <a:tabLst/>
            </a:pPr>
            <a:r>
              <a:rPr kumimoji="0" lang="he-IL" altLang="he-IL" b="0" i="0" u="none" strike="noStrike" cap="none" normalizeH="0" baseline="0" dirty="0">
                <a:ln>
                  <a:noFill/>
                </a:ln>
                <a:solidFill>
                  <a:schemeClr val="tx1"/>
                </a:solidFill>
                <a:effectLst/>
                <a:latin typeface="Arial" panose="020B0604020202020204" pitchFamily="34" charset="0"/>
              </a:rPr>
              <a:t> ⬇</a:t>
            </a:r>
          </a:p>
          <a:p>
            <a:pPr marL="0" marR="0" lvl="0" indent="0" algn="ctr" defTabSz="914400" eaLnBrk="0" fontAlgn="base" latinLnBrk="0" hangingPunct="0">
              <a:lnSpc>
                <a:spcPct val="100000"/>
              </a:lnSpc>
              <a:spcBef>
                <a:spcPct val="0"/>
              </a:spcBef>
              <a:spcAft>
                <a:spcPct val="0"/>
              </a:spcAft>
              <a:buClrTx/>
              <a:buSzTx/>
              <a:buNone/>
              <a:tabLst/>
            </a:pPr>
            <a:r>
              <a:rPr kumimoji="0" lang="he-IL" altLang="he-IL" b="1" i="0" u="none" strike="noStrike" cap="none" normalizeH="0" baseline="0" dirty="0">
                <a:ln>
                  <a:noFill/>
                </a:ln>
                <a:solidFill>
                  <a:schemeClr val="tx1"/>
                </a:solidFill>
                <a:effectLst/>
                <a:latin typeface="Arial" panose="020B0604020202020204" pitchFamily="34" charset="0"/>
                <a:cs typeface="Arial" panose="020B0604020202020204" pitchFamily="34" charset="0"/>
              </a:rPr>
              <a:t>הורה/מציל מגיב מידית</a:t>
            </a:r>
            <a:endParaRPr kumimoji="0" lang="he-IL" altLang="he-IL"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86152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8383C59-CA2C-BA89-79EE-B273BB9F46FC}"/>
              </a:ext>
            </a:extLst>
          </p:cNvPr>
          <p:cNvSpPr>
            <a:spLocks noGrp="1"/>
          </p:cNvSpPr>
          <p:nvPr>
            <p:ph type="title"/>
          </p:nvPr>
        </p:nvSpPr>
        <p:spPr>
          <a:xfrm flipH="1">
            <a:off x="1421610" y="19755"/>
            <a:ext cx="8240079" cy="965200"/>
          </a:xfrm>
        </p:spPr>
        <p:txBody>
          <a:bodyPr/>
          <a:lstStyle/>
          <a:p>
            <a:pPr algn="ctr"/>
            <a:r>
              <a:rPr lang="he-IL" b="1" dirty="0">
                <a:solidFill>
                  <a:srgbClr val="FF0000"/>
                </a:solidFill>
                <a:latin typeface="Tahoma"/>
                <a:ea typeface="Tahoma"/>
                <a:cs typeface="Tahoma"/>
              </a:rPr>
              <a:t> </a:t>
            </a:r>
            <a:r>
              <a:rPr lang="he-IL" b="1" dirty="0">
                <a:latin typeface="Tahoma"/>
                <a:ea typeface="Tahoma"/>
                <a:cs typeface="Tahoma"/>
              </a:rPr>
              <a:t>פתרונות קיימים בשוק</a:t>
            </a:r>
            <a:endParaRPr lang="he-IL" b="1" dirty="0"/>
          </a:p>
        </p:txBody>
      </p:sp>
      <p:sp>
        <p:nvSpPr>
          <p:cNvPr id="3" name="מציין מיקום תוכן 2">
            <a:extLst>
              <a:ext uri="{FF2B5EF4-FFF2-40B4-BE49-F238E27FC236}">
                <a16:creationId xmlns:a16="http://schemas.microsoft.com/office/drawing/2014/main" id="{4D3E1DCF-FD43-59EB-0003-5FBC4629BABA}"/>
              </a:ext>
            </a:extLst>
          </p:cNvPr>
          <p:cNvSpPr>
            <a:spLocks noGrp="1"/>
          </p:cNvSpPr>
          <p:nvPr>
            <p:ph idx="1"/>
          </p:nvPr>
        </p:nvSpPr>
        <p:spPr>
          <a:xfrm flipH="1">
            <a:off x="303208" y="990600"/>
            <a:ext cx="10439399" cy="5486400"/>
          </a:xfrm>
        </p:spPr>
        <p:txBody>
          <a:bodyPr vert="horz" lIns="91440" tIns="45720" rIns="91440" bIns="45720" rtlCol="1" anchor="t">
            <a:normAutofit fontScale="92500" lnSpcReduction="20000"/>
          </a:bodyPr>
          <a:lstStyle/>
          <a:p>
            <a:pPr marL="223520" indent="-223520">
              <a:lnSpc>
                <a:spcPct val="120000"/>
              </a:lnSpc>
            </a:pPr>
            <a:r>
              <a:rPr lang="he-IL" sz="2100" b="1" dirty="0"/>
              <a:t> מערכות ניטור לבריכות ציבוריות ופרטיות</a:t>
            </a:r>
            <a:endParaRPr lang="he-IL" sz="2100" dirty="0"/>
          </a:p>
          <a:p>
            <a:pPr marL="223520" indent="-223520">
              <a:lnSpc>
                <a:spcPct val="120000"/>
              </a:lnSpc>
            </a:pPr>
            <a:r>
              <a:rPr lang="he-IL" sz="2100" dirty="0"/>
              <a:t>מצלמות וחיישנים תת-מימיים שמזהים תנועות חריגות במים.</a:t>
            </a:r>
            <a:endParaRPr lang="he-IL" dirty="0"/>
          </a:p>
          <a:p>
            <a:pPr marL="223520" indent="-223520">
              <a:lnSpc>
                <a:spcPct val="120000"/>
              </a:lnSpc>
            </a:pPr>
            <a:r>
              <a:rPr lang="he-IL" sz="2100" b="1" dirty="0">
                <a:latin typeface="Tahoma"/>
                <a:ea typeface="Tahoma"/>
                <a:cs typeface="Tahoma"/>
              </a:rPr>
              <a:t>דוגמאות: </a:t>
            </a:r>
            <a:r>
              <a:rPr lang="en-US" sz="2100" dirty="0" err="1">
                <a:latin typeface="Tahoma"/>
                <a:ea typeface="Tahoma"/>
                <a:cs typeface="Tahoma"/>
              </a:rPr>
              <a:t>Lynxight</a:t>
            </a:r>
            <a:r>
              <a:rPr lang="en-US" sz="2100" dirty="0">
                <a:latin typeface="Tahoma"/>
                <a:ea typeface="Tahoma"/>
                <a:cs typeface="Tahoma"/>
              </a:rPr>
              <a:t>, Coral Smart Pool.</a:t>
            </a:r>
            <a:endParaRPr lang="en-US" dirty="0">
              <a:latin typeface="Tahoma"/>
              <a:ea typeface="Tahoma"/>
              <a:cs typeface="Tahoma"/>
            </a:endParaRPr>
          </a:p>
          <a:p>
            <a:pPr marL="223520" indent="-223520">
              <a:lnSpc>
                <a:spcPct val="120000"/>
              </a:lnSpc>
            </a:pPr>
            <a:r>
              <a:rPr lang="he-IL" sz="2100" b="1" dirty="0"/>
              <a:t>חסרונות: </a:t>
            </a:r>
            <a:r>
              <a:rPr lang="he-IL" sz="2100" dirty="0"/>
              <a:t>דורשות התקנה יקרה, פועלות רק בבריכות מוסדרות, לא ניידות.</a:t>
            </a:r>
            <a:endParaRPr lang="he-IL" dirty="0"/>
          </a:p>
          <a:p>
            <a:pPr marL="223520" indent="-223520">
              <a:lnSpc>
                <a:spcPct val="120000"/>
              </a:lnSpc>
            </a:pPr>
            <a:r>
              <a:rPr lang="he-IL" sz="2100" b="1" dirty="0">
                <a:solidFill>
                  <a:prstClr val="white"/>
                </a:solidFill>
              </a:rPr>
              <a:t>צמידי התראה בסיסיים </a:t>
            </a:r>
            <a:r>
              <a:rPr lang="en-US" sz="2100" b="1" dirty="0">
                <a:solidFill>
                  <a:prstClr val="white"/>
                </a:solidFill>
              </a:rPr>
              <a:t>SEAL, Safety Turtle)</a:t>
            </a:r>
            <a:r>
              <a:rPr lang="he-IL" sz="2100" b="1" dirty="0">
                <a:solidFill>
                  <a:prstClr val="white"/>
                </a:solidFill>
              </a:rPr>
              <a:t>)</a:t>
            </a:r>
            <a:endParaRPr lang="en-US" sz="2100" dirty="0">
              <a:solidFill>
                <a:prstClr val="white"/>
              </a:solidFill>
            </a:endParaRPr>
          </a:p>
          <a:p>
            <a:pPr marL="223520" indent="-223520">
              <a:lnSpc>
                <a:spcPct val="120000"/>
              </a:lnSpc>
            </a:pPr>
            <a:r>
              <a:rPr lang="he-IL" sz="2100" dirty="0">
                <a:solidFill>
                  <a:prstClr val="white"/>
                </a:solidFill>
              </a:rPr>
              <a:t>פועלים כגלאי מים בלבד – מצפצפים כשילד נכנס למים.</a:t>
            </a:r>
            <a:endParaRPr lang="he-IL" dirty="0"/>
          </a:p>
          <a:p>
            <a:pPr marL="223520" indent="-223520">
              <a:lnSpc>
                <a:spcPct val="120000"/>
              </a:lnSpc>
            </a:pPr>
            <a:r>
              <a:rPr lang="he-IL" sz="2100" b="1" dirty="0">
                <a:solidFill>
                  <a:prstClr val="white"/>
                </a:solidFill>
              </a:rPr>
              <a:t>חיסרון</a:t>
            </a:r>
            <a:r>
              <a:rPr lang="he-IL" sz="2100" dirty="0">
                <a:solidFill>
                  <a:prstClr val="white"/>
                </a:solidFill>
              </a:rPr>
              <a:t>: אינם מזהים מצוקה אמיתית, רק נוכחות במים.</a:t>
            </a:r>
            <a:endParaRPr lang="he-IL" dirty="0"/>
          </a:p>
          <a:p>
            <a:pPr marL="223520" indent="-223520">
              <a:lnSpc>
                <a:spcPct val="120000"/>
              </a:lnSpc>
            </a:pPr>
            <a:r>
              <a:rPr lang="he-IL" sz="2100" dirty="0">
                <a:solidFill>
                  <a:prstClr val="white"/>
                </a:solidFill>
                <a:latin typeface="Tahoma"/>
                <a:ea typeface="Tahoma"/>
                <a:cs typeface="Tahoma"/>
              </a:rPr>
              <a:t> </a:t>
            </a:r>
            <a:r>
              <a:rPr lang="he-IL" sz="2100" b="1" dirty="0">
                <a:solidFill>
                  <a:prstClr val="white"/>
                </a:solidFill>
                <a:latin typeface="Tahoma"/>
                <a:ea typeface="Tahoma"/>
                <a:cs typeface="Tahoma"/>
              </a:rPr>
              <a:t>אפליקציות לניטור ילדים במים </a:t>
            </a:r>
            <a:r>
              <a:rPr lang="en-US" sz="2100" b="1" dirty="0" err="1">
                <a:solidFill>
                  <a:prstClr val="white"/>
                </a:solidFill>
                <a:latin typeface="Tahoma"/>
                <a:ea typeface="Tahoma"/>
                <a:cs typeface="Tahoma"/>
              </a:rPr>
              <a:t>iSwimband</a:t>
            </a:r>
            <a:r>
              <a:rPr lang="en-US" sz="2100" b="1" dirty="0">
                <a:solidFill>
                  <a:prstClr val="white"/>
                </a:solidFill>
                <a:latin typeface="Tahoma"/>
                <a:ea typeface="Tahoma"/>
                <a:cs typeface="Tahoma"/>
              </a:rPr>
              <a:t>)</a:t>
            </a:r>
            <a:r>
              <a:rPr lang="he-IL" sz="2100" b="1" dirty="0">
                <a:solidFill>
                  <a:prstClr val="white"/>
                </a:solidFill>
                <a:latin typeface="Tahoma"/>
                <a:ea typeface="Tahoma"/>
                <a:cs typeface="Tahoma"/>
              </a:rPr>
              <a:t>)</a:t>
            </a:r>
            <a:endParaRPr lang="en-US" sz="2100" dirty="0">
              <a:solidFill>
                <a:prstClr val="white"/>
              </a:solidFill>
              <a:latin typeface="Tahoma"/>
              <a:ea typeface="Tahoma"/>
              <a:cs typeface="Tahoma"/>
            </a:endParaRPr>
          </a:p>
          <a:p>
            <a:pPr marL="223520" indent="-223520">
              <a:lnSpc>
                <a:spcPct val="120000"/>
              </a:lnSpc>
            </a:pPr>
            <a:r>
              <a:rPr lang="he-IL" sz="2100" dirty="0">
                <a:solidFill>
                  <a:prstClr val="white"/>
                </a:solidFill>
              </a:rPr>
              <a:t>אפליקציות שמחוברות לצמיד פשוט ושולחות התראה להורה אם הילד מתחת למים יותר מדי זמן.</a:t>
            </a:r>
            <a:endParaRPr lang="he-IL" dirty="0"/>
          </a:p>
          <a:p>
            <a:pPr marL="223520" indent="-223520">
              <a:lnSpc>
                <a:spcPct val="120000"/>
              </a:lnSpc>
            </a:pPr>
            <a:r>
              <a:rPr lang="he-IL" sz="2100" b="1" dirty="0">
                <a:solidFill>
                  <a:prstClr val="white"/>
                </a:solidFill>
              </a:rPr>
              <a:t>חיסרון</a:t>
            </a:r>
            <a:r>
              <a:rPr lang="he-IL" sz="2100" dirty="0">
                <a:solidFill>
                  <a:prstClr val="white"/>
                </a:solidFill>
              </a:rPr>
              <a:t>: מחייבות </a:t>
            </a:r>
            <a:r>
              <a:rPr lang="he-IL" sz="2100" b="1" dirty="0">
                <a:solidFill>
                  <a:prstClr val="white"/>
                </a:solidFill>
              </a:rPr>
              <a:t>שההורה יחזיק טלפון לידו כל הזמן</a:t>
            </a:r>
            <a:r>
              <a:rPr lang="he-IL" sz="2100" dirty="0">
                <a:solidFill>
                  <a:prstClr val="white"/>
                </a:solidFill>
              </a:rPr>
              <a:t>, מה שלא תמיד אפשרי.</a:t>
            </a:r>
            <a:endParaRPr lang="he-IL" sz="2100" dirty="0"/>
          </a:p>
          <a:p>
            <a:pPr marL="223520" indent="-223520">
              <a:lnSpc>
                <a:spcPct val="150000"/>
              </a:lnSpc>
              <a:buFont typeface="Arial" panose="020B0604020202020204" pitchFamily="34" charset="0"/>
              <a:buChar char="•"/>
            </a:pPr>
            <a:endParaRPr lang="he-IL" sz="2000" dirty="0"/>
          </a:p>
          <a:p>
            <a:pPr marL="223520" indent="-223520"/>
            <a:endParaRPr lang="he-IL" dirty="0"/>
          </a:p>
        </p:txBody>
      </p:sp>
    </p:spTree>
    <p:extLst>
      <p:ext uri="{BB962C8B-B14F-4D97-AF65-F5344CB8AC3E}">
        <p14:creationId xmlns:p14="http://schemas.microsoft.com/office/powerpoint/2010/main" val="5144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B02AD-4EE1-3B68-3839-CFFB321FF861}"/>
              </a:ext>
            </a:extLst>
          </p:cNvPr>
          <p:cNvSpPr>
            <a:spLocks noGrp="1"/>
          </p:cNvSpPr>
          <p:nvPr>
            <p:ph type="title"/>
          </p:nvPr>
        </p:nvSpPr>
        <p:spPr>
          <a:xfrm flipH="1">
            <a:off x="1984356" y="266250"/>
            <a:ext cx="6073028" cy="804920"/>
          </a:xfrm>
        </p:spPr>
        <p:txBody>
          <a:bodyPr>
            <a:normAutofit/>
          </a:bodyPr>
          <a:lstStyle/>
          <a:p>
            <a:r>
              <a:rPr lang="en-US" sz="4400" err="1">
                <a:latin typeface="Tahoma"/>
                <a:ea typeface="Tahoma"/>
                <a:cs typeface="Tahoma"/>
              </a:rPr>
              <a:t>פתרונות</a:t>
            </a:r>
            <a:r>
              <a:rPr lang="en-US" sz="4400" dirty="0">
                <a:latin typeface="Tahoma"/>
                <a:ea typeface="Tahoma"/>
                <a:cs typeface="Tahoma"/>
              </a:rPr>
              <a:t> </a:t>
            </a:r>
            <a:r>
              <a:rPr lang="en-US" sz="4400" err="1">
                <a:latin typeface="Tahoma"/>
                <a:ea typeface="Tahoma"/>
                <a:cs typeface="Tahoma"/>
              </a:rPr>
              <a:t>קיימים</a:t>
            </a:r>
            <a:r>
              <a:rPr lang="en-US" sz="4400" dirty="0">
                <a:latin typeface="Tahoma"/>
                <a:ea typeface="Tahoma"/>
                <a:cs typeface="Tahoma"/>
              </a:rPr>
              <a:t> </a:t>
            </a:r>
            <a:r>
              <a:rPr lang="en-US" sz="4400" err="1">
                <a:latin typeface="Tahoma"/>
                <a:ea typeface="Tahoma"/>
                <a:cs typeface="Tahoma"/>
              </a:rPr>
              <a:t>בשוק</a:t>
            </a:r>
            <a:endParaRPr lang="en-US" sz="4400" b="1" dirty="0">
              <a:latin typeface="Tahoma"/>
              <a:ea typeface="Tahoma"/>
              <a:cs typeface="Tahoma"/>
            </a:endParaRPr>
          </a:p>
        </p:txBody>
      </p:sp>
      <p:graphicFrame>
        <p:nvGraphicFramePr>
          <p:cNvPr id="4" name="Content Placeholder 3">
            <a:extLst>
              <a:ext uri="{FF2B5EF4-FFF2-40B4-BE49-F238E27FC236}">
                <a16:creationId xmlns:a16="http://schemas.microsoft.com/office/drawing/2014/main" id="{9CA7F94C-A2B7-BC37-A306-E1B14410E4E1}"/>
              </a:ext>
            </a:extLst>
          </p:cNvPr>
          <p:cNvGraphicFramePr>
            <a:graphicFrameLocks noGrp="1"/>
          </p:cNvGraphicFramePr>
          <p:nvPr>
            <p:ph idx="1"/>
            <p:extLst>
              <p:ext uri="{D42A27DB-BD31-4B8C-83A1-F6EECF244321}">
                <p14:modId xmlns:p14="http://schemas.microsoft.com/office/powerpoint/2010/main" val="3732327633"/>
              </p:ext>
            </p:extLst>
          </p:nvPr>
        </p:nvGraphicFramePr>
        <p:xfrm flipH="1">
          <a:off x="273098" y="1308339"/>
          <a:ext cx="10452664" cy="5123437"/>
        </p:xfrm>
        <a:graphic>
          <a:graphicData uri="http://schemas.openxmlformats.org/drawingml/2006/table">
            <a:tbl>
              <a:tblPr firstRow="1" bandRow="1">
                <a:tableStyleId>{5C22544A-7EE6-4342-B048-85BDC9FD1C3A}</a:tableStyleId>
              </a:tblPr>
              <a:tblGrid>
                <a:gridCol w="4138676">
                  <a:extLst>
                    <a:ext uri="{9D8B030D-6E8A-4147-A177-3AD203B41FA5}">
                      <a16:colId xmlns:a16="http://schemas.microsoft.com/office/drawing/2014/main" val="2921362681"/>
                    </a:ext>
                  </a:extLst>
                </a:gridCol>
                <a:gridCol w="1910151">
                  <a:extLst>
                    <a:ext uri="{9D8B030D-6E8A-4147-A177-3AD203B41FA5}">
                      <a16:colId xmlns:a16="http://schemas.microsoft.com/office/drawing/2014/main" val="1145600696"/>
                    </a:ext>
                  </a:extLst>
                </a:gridCol>
                <a:gridCol w="2268313">
                  <a:extLst>
                    <a:ext uri="{9D8B030D-6E8A-4147-A177-3AD203B41FA5}">
                      <a16:colId xmlns:a16="http://schemas.microsoft.com/office/drawing/2014/main" val="1484261436"/>
                    </a:ext>
                  </a:extLst>
                </a:gridCol>
                <a:gridCol w="2135524">
                  <a:extLst>
                    <a:ext uri="{9D8B030D-6E8A-4147-A177-3AD203B41FA5}">
                      <a16:colId xmlns:a16="http://schemas.microsoft.com/office/drawing/2014/main" val="3295835868"/>
                    </a:ext>
                  </a:extLst>
                </a:gridCol>
              </a:tblGrid>
              <a:tr h="897297">
                <a:tc>
                  <a:txBody>
                    <a:bodyPr/>
                    <a:lstStyle/>
                    <a:p>
                      <a:pPr lvl="0" algn="ctr">
                        <a:lnSpc>
                          <a:spcPct val="100000"/>
                        </a:lnSpc>
                        <a:spcBef>
                          <a:spcPts val="0"/>
                        </a:spcBef>
                        <a:spcAft>
                          <a:spcPts val="0"/>
                        </a:spcAft>
                        <a:buNone/>
                      </a:pPr>
                      <a:r>
                        <a:rPr lang="en-US" sz="2800" b="1" i="0" u="none" strike="noStrike" noProof="0" err="1">
                          <a:solidFill>
                            <a:srgbClr val="FFFFFF"/>
                          </a:solidFill>
                          <a:latin typeface="Gisha"/>
                        </a:rPr>
                        <a:t>חסרונות</a:t>
                      </a:r>
                    </a:p>
                    <a:p>
                      <a:pPr lvl="0" algn="ctr">
                        <a:buNone/>
                      </a:pPr>
                      <a:endParaRPr lang="en-US" sz="2800" dirty="0">
                        <a:latin typeface="Gisha"/>
                      </a:endParaRPr>
                    </a:p>
                  </a:txBody>
                  <a:tcPr/>
                </a:tc>
                <a:tc>
                  <a:txBody>
                    <a:bodyPr/>
                    <a:lstStyle/>
                    <a:p>
                      <a:pPr algn="ctr"/>
                      <a:r>
                        <a:rPr lang="en-US" sz="2800" err="1">
                          <a:latin typeface="Gisha"/>
                        </a:rPr>
                        <a:t>דוגמאות</a:t>
                      </a:r>
                      <a:endParaRPr lang="en-US" sz="2800" dirty="0">
                        <a:latin typeface="Gisha"/>
                      </a:endParaRPr>
                    </a:p>
                  </a:txBody>
                  <a:tcPr/>
                </a:tc>
                <a:tc>
                  <a:txBody>
                    <a:bodyPr/>
                    <a:lstStyle/>
                    <a:p>
                      <a:pPr algn="ctr"/>
                      <a:r>
                        <a:rPr lang="en-US" sz="2800" err="1">
                          <a:latin typeface="Gisha"/>
                        </a:rPr>
                        <a:t>תיאור</a:t>
                      </a:r>
                      <a:endParaRPr lang="en-US" sz="2800" dirty="0">
                        <a:latin typeface="Gisha"/>
                      </a:endParaRPr>
                    </a:p>
                  </a:txBody>
                  <a:tcPr/>
                </a:tc>
                <a:tc>
                  <a:txBody>
                    <a:bodyPr/>
                    <a:lstStyle/>
                    <a:p>
                      <a:pPr algn="ctr"/>
                      <a:r>
                        <a:rPr lang="en-US" sz="2800" dirty="0" err="1">
                          <a:latin typeface="Gisha"/>
                        </a:rPr>
                        <a:t>סוג</a:t>
                      </a:r>
                      <a:r>
                        <a:rPr lang="en-US" sz="2800" dirty="0">
                          <a:latin typeface="Gisha"/>
                        </a:rPr>
                        <a:t> </a:t>
                      </a:r>
                      <a:r>
                        <a:rPr lang="en-US" sz="2800" dirty="0" err="1">
                          <a:latin typeface="Gisha"/>
                        </a:rPr>
                        <a:t>פתרון</a:t>
                      </a:r>
                      <a:endParaRPr lang="en-US" sz="2800" dirty="0">
                        <a:latin typeface="Gisha"/>
                      </a:endParaRPr>
                    </a:p>
                  </a:txBody>
                  <a:tcPr/>
                </a:tc>
                <a:extLst>
                  <a:ext uri="{0D108BD9-81ED-4DB2-BD59-A6C34878D82A}">
                    <a16:rowId xmlns:a16="http://schemas.microsoft.com/office/drawing/2014/main" val="2082746446"/>
                  </a:ext>
                </a:extLst>
              </a:tr>
              <a:tr h="1252477">
                <a:tc>
                  <a:txBody>
                    <a:bodyPr/>
                    <a:lstStyle/>
                    <a:p>
                      <a:pPr lvl="0" algn="r">
                        <a:lnSpc>
                          <a:spcPct val="100000"/>
                        </a:lnSpc>
                        <a:spcBef>
                          <a:spcPts val="0"/>
                        </a:spcBef>
                        <a:spcAft>
                          <a:spcPts val="0"/>
                        </a:spcAft>
                        <a:buNone/>
                      </a:pPr>
                      <a:r>
                        <a:rPr lang="en-US" sz="2000" b="1" i="0" u="none" strike="noStrike" noProof="0" dirty="0" err="1">
                          <a:solidFill>
                            <a:srgbClr val="000000"/>
                          </a:solidFill>
                          <a:latin typeface="Gisha"/>
                        </a:rPr>
                        <a:t>התקנה</a:t>
                      </a:r>
                      <a:r>
                        <a:rPr lang="en-US" sz="2000" b="1" i="0" u="none" strike="noStrike" noProof="0" dirty="0">
                          <a:solidFill>
                            <a:srgbClr val="000000"/>
                          </a:solidFill>
                          <a:latin typeface="Gisha"/>
                        </a:rPr>
                        <a:t> </a:t>
                      </a:r>
                      <a:r>
                        <a:rPr lang="en-US" sz="2000" b="1" i="0" u="none" strike="noStrike" noProof="0" dirty="0" err="1">
                          <a:solidFill>
                            <a:srgbClr val="000000"/>
                          </a:solidFill>
                          <a:latin typeface="Gisha"/>
                        </a:rPr>
                        <a:t>יקרה</a:t>
                      </a:r>
                      <a:r>
                        <a:rPr lang="en-US" sz="2000" b="1" i="0" u="none" strike="noStrike" noProof="0" dirty="0">
                          <a:solidFill>
                            <a:srgbClr val="000000"/>
                          </a:solidFill>
                          <a:latin typeface="Gisha"/>
                        </a:rPr>
                        <a:t> ❌</a:t>
                      </a:r>
                      <a:endParaRPr lang="en-US" sz="2000" b="1" dirty="0">
                        <a:latin typeface="Gisha"/>
                      </a:endParaRPr>
                    </a:p>
                    <a:p>
                      <a:pPr lvl="0" algn="r">
                        <a:lnSpc>
                          <a:spcPct val="100000"/>
                        </a:lnSpc>
                        <a:spcBef>
                          <a:spcPts val="0"/>
                        </a:spcBef>
                        <a:spcAft>
                          <a:spcPts val="0"/>
                        </a:spcAft>
                        <a:buNone/>
                      </a:pPr>
                      <a:r>
                        <a:rPr lang="en-US" sz="2000" b="1" i="0" u="none" strike="noStrike" noProof="0" dirty="0">
                          <a:latin typeface="Gisha"/>
                        </a:rPr>
                        <a:t> </a:t>
                      </a:r>
                      <a:r>
                        <a:rPr lang="en-US" sz="2000" b="1" i="0" u="none" strike="noStrike" noProof="0" err="1">
                          <a:latin typeface="Gisha"/>
                        </a:rPr>
                        <a:t>פועלות</a:t>
                      </a:r>
                      <a:r>
                        <a:rPr lang="en-US" sz="2000" b="1" i="0" u="none" strike="noStrike" noProof="0" dirty="0">
                          <a:latin typeface="Gisha"/>
                        </a:rPr>
                        <a:t> </a:t>
                      </a:r>
                      <a:r>
                        <a:rPr lang="en-US" sz="2000" b="1" i="0" u="none" strike="noStrike" noProof="0" err="1">
                          <a:latin typeface="Gisha"/>
                        </a:rPr>
                        <a:t>רק</a:t>
                      </a:r>
                      <a:r>
                        <a:rPr lang="en-US" sz="2000" b="1" i="0" u="none" strike="noStrike" noProof="0" dirty="0">
                          <a:latin typeface="Gisha"/>
                        </a:rPr>
                        <a:t> </a:t>
                      </a:r>
                      <a:r>
                        <a:rPr lang="en-US" sz="2000" b="1" i="0" u="none" strike="noStrike" noProof="0" err="1">
                          <a:latin typeface="Gisha"/>
                        </a:rPr>
                        <a:t>בבריכות</a:t>
                      </a:r>
                      <a:r>
                        <a:rPr lang="en-US" sz="2000" b="1" i="0" u="none" strike="noStrike" noProof="0" dirty="0">
                          <a:latin typeface="Gisha"/>
                        </a:rPr>
                        <a:t> </a:t>
                      </a:r>
                      <a:r>
                        <a:rPr lang="en-US" sz="2000" b="1" i="0" u="none" strike="noStrike" noProof="0" err="1">
                          <a:latin typeface="Gisha"/>
                        </a:rPr>
                        <a:t>מוסדרות</a:t>
                      </a:r>
                      <a:r>
                        <a:rPr lang="en-US" sz="2000" b="1" i="0" u="none" strike="noStrike" noProof="0" dirty="0">
                          <a:latin typeface="Gisha"/>
                        </a:rPr>
                        <a:t> </a:t>
                      </a:r>
                      <a:r>
                        <a:rPr lang="en-US" sz="2000" b="1" i="0" u="none" strike="noStrike" noProof="0" dirty="0">
                          <a:solidFill>
                            <a:srgbClr val="000000"/>
                          </a:solidFill>
                          <a:latin typeface="Gisha"/>
                        </a:rPr>
                        <a:t>❌</a:t>
                      </a:r>
                      <a:endParaRPr lang="en-US" sz="2000" b="1" dirty="0">
                        <a:latin typeface="Gisha"/>
                      </a:endParaRPr>
                    </a:p>
                    <a:p>
                      <a:pPr lvl="0" algn="r">
                        <a:buNone/>
                      </a:pPr>
                      <a:r>
                        <a:rPr lang="en-US" sz="2000" b="1" i="0" u="none" strike="noStrike" noProof="0" dirty="0" err="1">
                          <a:latin typeface="Gisha"/>
                        </a:rPr>
                        <a:t>לא</a:t>
                      </a:r>
                      <a:r>
                        <a:rPr lang="en-US" sz="2000" b="1" i="0" u="none" strike="noStrike" noProof="0" dirty="0">
                          <a:latin typeface="Gisha"/>
                        </a:rPr>
                        <a:t> </a:t>
                      </a:r>
                      <a:r>
                        <a:rPr lang="en-US" sz="2000" b="1" i="0" u="none" strike="noStrike" noProof="0" dirty="0" err="1">
                          <a:latin typeface="Gisha"/>
                        </a:rPr>
                        <a:t>ניידות</a:t>
                      </a:r>
                      <a:r>
                        <a:rPr lang="en-US" sz="2000" b="1" i="0" u="none" strike="noStrike" noProof="0" dirty="0">
                          <a:solidFill>
                            <a:srgbClr val="000000"/>
                          </a:solidFill>
                          <a:latin typeface="Gisha"/>
                        </a:rPr>
                        <a:t>❌</a:t>
                      </a:r>
                      <a:endParaRPr lang="en-US" sz="2000" b="1" dirty="0">
                        <a:latin typeface="Gisha"/>
                      </a:endParaRPr>
                    </a:p>
                  </a:txBody>
                  <a:tcPr anchor="ctr"/>
                </a:tc>
                <a:tc>
                  <a:txBody>
                    <a:bodyPr/>
                    <a:lstStyle/>
                    <a:p>
                      <a:pPr lvl="0" algn="l">
                        <a:buNone/>
                      </a:pPr>
                      <a:r>
                        <a:rPr lang="en-US" sz="2000" b="1" i="0" u="none" strike="noStrike" noProof="0" dirty="0" err="1">
                          <a:latin typeface="Gisha"/>
                        </a:rPr>
                        <a:t>Lynxight</a:t>
                      </a:r>
                      <a:r>
                        <a:rPr lang="en-US" sz="2000" b="1" i="0" u="none" strike="noStrike" noProof="0" dirty="0">
                          <a:latin typeface="Gisha"/>
                        </a:rPr>
                        <a:t>, Coral Smart Pool</a:t>
                      </a:r>
                      <a:endParaRPr lang="en-US" sz="2000" b="1" dirty="0">
                        <a:latin typeface="Gisha"/>
                      </a:endParaRPr>
                    </a:p>
                  </a:txBody>
                  <a:tcPr anchor="ctr"/>
                </a:tc>
                <a:tc>
                  <a:txBody>
                    <a:bodyPr/>
                    <a:lstStyle/>
                    <a:p>
                      <a:pPr algn="r"/>
                      <a:r>
                        <a:rPr lang="en-US" sz="2000" b="1" dirty="0">
                          <a:latin typeface="Gisha"/>
                        </a:rPr>
                        <a:t>מצלמות וחיישנים </a:t>
                      </a:r>
                      <a:r>
                        <a:rPr lang="en-US" sz="2000" b="1" dirty="0" err="1">
                          <a:latin typeface="Gisha"/>
                        </a:rPr>
                        <a:t>תת</a:t>
                      </a:r>
                      <a:r>
                        <a:rPr lang="en-US" sz="2000" b="1" dirty="0">
                          <a:latin typeface="Gisha"/>
                        </a:rPr>
                        <a:t> - מיימים </a:t>
                      </a:r>
                      <a:r>
                        <a:rPr lang="en-US" sz="2000" b="1" dirty="0" err="1">
                          <a:latin typeface="Gisha"/>
                        </a:rPr>
                        <a:t>לזיהוי</a:t>
                      </a:r>
                      <a:r>
                        <a:rPr lang="en-US" sz="2000" b="1" dirty="0">
                          <a:latin typeface="Gisha"/>
                        </a:rPr>
                        <a:t> תנועות </a:t>
                      </a:r>
                      <a:r>
                        <a:rPr lang="en-US" sz="2000" b="1" dirty="0" err="1">
                          <a:latin typeface="Gisha"/>
                        </a:rPr>
                        <a:t>במים</a:t>
                      </a:r>
                      <a:r>
                        <a:rPr lang="en-US" sz="2000" b="1" dirty="0">
                          <a:latin typeface="Gisha"/>
                        </a:rPr>
                        <a:t> </a:t>
                      </a:r>
                    </a:p>
                  </a:txBody>
                  <a:tcPr anchor="ctr"/>
                </a:tc>
                <a:tc>
                  <a:txBody>
                    <a:bodyPr/>
                    <a:lstStyle/>
                    <a:p>
                      <a:pPr algn="r"/>
                      <a:r>
                        <a:rPr lang="en-US" sz="2000" b="1" dirty="0" err="1">
                          <a:latin typeface="Gisha"/>
                        </a:rPr>
                        <a:t>מערכת</a:t>
                      </a:r>
                      <a:r>
                        <a:rPr lang="en-US" sz="2000" b="1" dirty="0">
                          <a:latin typeface="Gisha"/>
                        </a:rPr>
                        <a:t> </a:t>
                      </a:r>
                      <a:r>
                        <a:rPr lang="en-US" sz="2000" b="1" dirty="0" err="1">
                          <a:latin typeface="Gisha"/>
                        </a:rPr>
                        <a:t>ניטור</a:t>
                      </a:r>
                      <a:r>
                        <a:rPr lang="en-US" sz="2000" b="1" dirty="0">
                          <a:latin typeface="Gisha"/>
                        </a:rPr>
                        <a:t> </a:t>
                      </a:r>
                      <a:r>
                        <a:rPr lang="en-US" sz="2000" b="1" dirty="0" err="1">
                          <a:latin typeface="Gisha"/>
                        </a:rPr>
                        <a:t>לבריכות</a:t>
                      </a:r>
                      <a:r>
                        <a:rPr lang="en-US" sz="2000" b="1" dirty="0">
                          <a:latin typeface="Gisha"/>
                        </a:rPr>
                        <a:t> </a:t>
                      </a:r>
                      <a:r>
                        <a:rPr lang="en-US" sz="2000" b="1" dirty="0" err="1">
                          <a:latin typeface="Gisha"/>
                        </a:rPr>
                        <a:t>ציבוריות</a:t>
                      </a:r>
                      <a:r>
                        <a:rPr lang="en-US" sz="2000" b="1" dirty="0">
                          <a:latin typeface="Gisha"/>
                        </a:rPr>
                        <a:t> </a:t>
                      </a:r>
                      <a:r>
                        <a:rPr lang="en-US" sz="2000" b="1" dirty="0" err="1">
                          <a:latin typeface="Gisha"/>
                        </a:rPr>
                        <a:t>ופרטיות</a:t>
                      </a:r>
                      <a:endParaRPr lang="en-US" sz="2000" b="1" dirty="0">
                        <a:latin typeface="Gisha"/>
                      </a:endParaRPr>
                    </a:p>
                  </a:txBody>
                  <a:tcPr anchor="ctr"/>
                </a:tc>
                <a:extLst>
                  <a:ext uri="{0D108BD9-81ED-4DB2-BD59-A6C34878D82A}">
                    <a16:rowId xmlns:a16="http://schemas.microsoft.com/office/drawing/2014/main" val="4020860387"/>
                  </a:ext>
                </a:extLst>
              </a:tr>
              <a:tr h="1252477">
                <a:tc>
                  <a:txBody>
                    <a:bodyPr/>
                    <a:lstStyle/>
                    <a:p>
                      <a:pPr lvl="0" algn="r">
                        <a:lnSpc>
                          <a:spcPct val="100000"/>
                        </a:lnSpc>
                        <a:spcBef>
                          <a:spcPts val="0"/>
                        </a:spcBef>
                        <a:spcAft>
                          <a:spcPts val="0"/>
                        </a:spcAft>
                        <a:buNone/>
                      </a:pPr>
                      <a:r>
                        <a:rPr lang="en-US" sz="2000" b="1" i="0" u="none" strike="noStrike" noProof="0" dirty="0">
                          <a:latin typeface="Gisha"/>
                        </a:rPr>
                        <a:t> </a:t>
                      </a:r>
                      <a:r>
                        <a:rPr lang="en-US" sz="2000" b="1" i="0" u="none" strike="noStrike" noProof="0" dirty="0" err="1">
                          <a:latin typeface="Gisha"/>
                        </a:rPr>
                        <a:t>לא</a:t>
                      </a:r>
                      <a:r>
                        <a:rPr lang="en-US" sz="2000" b="1" i="0" u="none" strike="noStrike" noProof="0" dirty="0">
                          <a:latin typeface="Gisha"/>
                        </a:rPr>
                        <a:t> </a:t>
                      </a:r>
                      <a:r>
                        <a:rPr lang="en-US" sz="2000" b="1" i="0" u="none" strike="noStrike" noProof="0" dirty="0" err="1">
                          <a:latin typeface="Gisha"/>
                        </a:rPr>
                        <a:t>מזהה</a:t>
                      </a:r>
                      <a:r>
                        <a:rPr lang="en-US" sz="2000" b="1" i="0" u="none" strike="noStrike" noProof="0" dirty="0">
                          <a:latin typeface="Gisha"/>
                        </a:rPr>
                        <a:t> </a:t>
                      </a:r>
                      <a:r>
                        <a:rPr lang="en-US" sz="2000" b="1" i="0" u="none" strike="noStrike" noProof="0" dirty="0" err="1">
                          <a:latin typeface="Gisha"/>
                        </a:rPr>
                        <a:t>מצוקה</a:t>
                      </a:r>
                      <a:r>
                        <a:rPr lang="en-US" sz="2000" b="1" i="0" u="none" strike="noStrike" noProof="0" dirty="0">
                          <a:latin typeface="Gisha"/>
                        </a:rPr>
                        <a:t> </a:t>
                      </a:r>
                      <a:r>
                        <a:rPr lang="en-US" sz="2000" b="1" i="0" u="none" strike="noStrike" noProof="0" dirty="0" err="1">
                          <a:latin typeface="Gisha"/>
                        </a:rPr>
                        <a:t>אמיתית</a:t>
                      </a:r>
                      <a:r>
                        <a:rPr lang="en-US" sz="2000" b="1" i="0" u="none" strike="noStrike" noProof="0" dirty="0">
                          <a:latin typeface="Gisha"/>
                        </a:rPr>
                        <a:t> </a:t>
                      </a:r>
                      <a:r>
                        <a:rPr lang="en-US" sz="2000" b="1" i="0" u="none" strike="noStrike" noProof="0" dirty="0">
                          <a:solidFill>
                            <a:srgbClr val="000000"/>
                          </a:solidFill>
                          <a:latin typeface="Gisha"/>
                        </a:rPr>
                        <a:t>❌</a:t>
                      </a:r>
                      <a:endParaRPr lang="en-US" sz="2000" b="1" dirty="0">
                        <a:latin typeface="Gisha"/>
                      </a:endParaRPr>
                    </a:p>
                    <a:p>
                      <a:pPr lvl="0" algn="r">
                        <a:buNone/>
                      </a:pPr>
                      <a:r>
                        <a:rPr lang="en-US" sz="2000" b="1" i="0" u="none" strike="noStrike" noProof="0" dirty="0">
                          <a:latin typeface="Gisha"/>
                        </a:rPr>
                        <a:t> </a:t>
                      </a:r>
                      <a:r>
                        <a:rPr lang="en-US" sz="2000" b="1" i="0" u="none" strike="noStrike" noProof="0" dirty="0" err="1">
                          <a:latin typeface="Gisha"/>
                        </a:rPr>
                        <a:t>אין</a:t>
                      </a:r>
                      <a:r>
                        <a:rPr lang="en-US" sz="2000" b="1" i="0" u="none" strike="noStrike" noProof="0" dirty="0">
                          <a:latin typeface="Gisha"/>
                        </a:rPr>
                        <a:t> </a:t>
                      </a:r>
                      <a:r>
                        <a:rPr lang="en-US" sz="2000" b="1" i="0" u="none" strike="noStrike" noProof="0" dirty="0" err="1">
                          <a:latin typeface="Gisha"/>
                        </a:rPr>
                        <a:t>חיווי</a:t>
                      </a:r>
                      <a:r>
                        <a:rPr lang="en-US" sz="2000" b="1" i="0" u="none" strike="noStrike" noProof="0" dirty="0">
                          <a:latin typeface="Gisha"/>
                        </a:rPr>
                        <a:t> </a:t>
                      </a:r>
                      <a:r>
                        <a:rPr lang="en-US" sz="2000" b="1" i="0" u="none" strike="noStrike" noProof="0" dirty="0" err="1">
                          <a:latin typeface="Gisha"/>
                        </a:rPr>
                        <a:t>על</a:t>
                      </a:r>
                      <a:r>
                        <a:rPr lang="en-US" sz="2000" b="1" i="0" u="none" strike="noStrike" noProof="0" dirty="0">
                          <a:latin typeface="Gisha"/>
                        </a:rPr>
                        <a:t> </a:t>
                      </a:r>
                      <a:r>
                        <a:rPr lang="en-US" sz="2000" b="1" i="0" u="none" strike="noStrike" noProof="0" dirty="0" err="1">
                          <a:latin typeface="Gisha"/>
                        </a:rPr>
                        <a:t>דופק</a:t>
                      </a:r>
                      <a:r>
                        <a:rPr lang="en-US" sz="2000" b="1" i="0" u="none" strike="noStrike" noProof="0" dirty="0">
                          <a:latin typeface="Gisha"/>
                        </a:rPr>
                        <a:t>/</a:t>
                      </a:r>
                      <a:r>
                        <a:rPr lang="en-US" sz="2000" b="1" i="0" u="none" strike="noStrike" noProof="0" dirty="0" err="1">
                          <a:latin typeface="Gisha"/>
                        </a:rPr>
                        <a:t>מיקום</a:t>
                      </a:r>
                      <a:r>
                        <a:rPr lang="en-US" sz="2000" b="1" i="0" u="none" strike="noStrike" noProof="0" dirty="0">
                          <a:solidFill>
                            <a:srgbClr val="000000"/>
                          </a:solidFill>
                          <a:latin typeface="Gisha"/>
                        </a:rPr>
                        <a:t>❌</a:t>
                      </a:r>
                      <a:endParaRPr lang="en-US" sz="2000" b="1" dirty="0">
                        <a:latin typeface="Gisha"/>
                      </a:endParaRPr>
                    </a:p>
                  </a:txBody>
                  <a:tcPr anchor="ctr"/>
                </a:tc>
                <a:tc>
                  <a:txBody>
                    <a:bodyPr/>
                    <a:lstStyle/>
                    <a:p>
                      <a:pPr lvl="0" algn="l">
                        <a:buNone/>
                      </a:pPr>
                      <a:r>
                        <a:rPr lang="en-US" sz="2000" b="1" i="0" u="none" strike="noStrike" noProof="0" dirty="0">
                          <a:solidFill>
                            <a:srgbClr val="000000"/>
                          </a:solidFill>
                          <a:latin typeface="Gisha"/>
                        </a:rPr>
                        <a:t>(SEAL, Safety Turtle)</a:t>
                      </a:r>
                      <a:endParaRPr lang="en-US" sz="2000" b="1" dirty="0">
                        <a:latin typeface="Gisha"/>
                      </a:endParaRPr>
                    </a:p>
                  </a:txBody>
                  <a:tcPr anchor="ctr"/>
                </a:tc>
                <a:tc>
                  <a:txBody>
                    <a:bodyPr/>
                    <a:lstStyle/>
                    <a:p>
                      <a:pPr lvl="0" algn="r">
                        <a:lnSpc>
                          <a:spcPct val="100000"/>
                        </a:lnSpc>
                        <a:spcBef>
                          <a:spcPts val="0"/>
                        </a:spcBef>
                        <a:spcAft>
                          <a:spcPts val="0"/>
                        </a:spcAft>
                        <a:buNone/>
                      </a:pPr>
                      <a:endParaRPr lang="en-US" sz="2000" b="1" dirty="0">
                        <a:latin typeface="Gisha"/>
                      </a:endParaRPr>
                    </a:p>
                    <a:p>
                      <a:pPr lvl="0" algn="r">
                        <a:buNone/>
                      </a:pPr>
                      <a:r>
                        <a:rPr lang="en-US" sz="2000" b="1" i="0" u="none" strike="noStrike" noProof="0" dirty="0">
                          <a:solidFill>
                            <a:srgbClr val="000000"/>
                          </a:solidFill>
                          <a:latin typeface="Gisha"/>
                        </a:rPr>
                        <a:t>גלאי </a:t>
                      </a:r>
                      <a:r>
                        <a:rPr lang="en-US" sz="2000" b="1" i="0" u="none" strike="noStrike" noProof="0" dirty="0" err="1">
                          <a:solidFill>
                            <a:srgbClr val="000000"/>
                          </a:solidFill>
                          <a:latin typeface="Gisha"/>
                        </a:rPr>
                        <a:t>מים</a:t>
                      </a:r>
                      <a:r>
                        <a:rPr lang="en-US" sz="2000" b="1" i="0" u="none" strike="noStrike" noProof="0" dirty="0">
                          <a:solidFill>
                            <a:srgbClr val="000000"/>
                          </a:solidFill>
                          <a:latin typeface="Gisha"/>
                        </a:rPr>
                        <a:t> </a:t>
                      </a:r>
                      <a:r>
                        <a:rPr lang="en-US" sz="2000" b="1" i="0" u="none" strike="noStrike" noProof="0" dirty="0" err="1">
                          <a:solidFill>
                            <a:srgbClr val="000000"/>
                          </a:solidFill>
                          <a:latin typeface="Gisha"/>
                        </a:rPr>
                        <a:t>פשוט</a:t>
                      </a:r>
                      <a:r>
                        <a:rPr lang="en-US" sz="2000" b="1" i="0" u="none" strike="noStrike" noProof="0" dirty="0">
                          <a:solidFill>
                            <a:srgbClr val="000000"/>
                          </a:solidFill>
                          <a:latin typeface="Gisha"/>
                        </a:rPr>
                        <a:t> – </a:t>
                      </a:r>
                      <a:r>
                        <a:rPr lang="en-US" sz="2000" b="1" i="0" u="none" strike="noStrike" noProof="0" dirty="0" err="1">
                          <a:solidFill>
                            <a:srgbClr val="000000"/>
                          </a:solidFill>
                          <a:latin typeface="Gisha"/>
                        </a:rPr>
                        <a:t>מצפצף</a:t>
                      </a:r>
                      <a:r>
                        <a:rPr lang="en-US" sz="2000" b="1" i="0" u="none" strike="noStrike" noProof="0" dirty="0">
                          <a:solidFill>
                            <a:srgbClr val="000000"/>
                          </a:solidFill>
                          <a:latin typeface="Gisha"/>
                        </a:rPr>
                        <a:t> </a:t>
                      </a:r>
                      <a:r>
                        <a:rPr lang="en-US" sz="2000" b="1" i="0" u="none" strike="noStrike" noProof="0" dirty="0" err="1">
                          <a:solidFill>
                            <a:srgbClr val="000000"/>
                          </a:solidFill>
                          <a:latin typeface="Gisha"/>
                        </a:rPr>
                        <a:t>כשילד</a:t>
                      </a:r>
                      <a:r>
                        <a:rPr lang="en-US" sz="2000" b="1" i="0" u="none" strike="noStrike" noProof="0" dirty="0">
                          <a:solidFill>
                            <a:srgbClr val="000000"/>
                          </a:solidFill>
                          <a:latin typeface="Gisha"/>
                        </a:rPr>
                        <a:t> </a:t>
                      </a:r>
                      <a:r>
                        <a:rPr lang="en-US" sz="2000" b="1" i="0" u="none" strike="noStrike" noProof="0" dirty="0" err="1">
                          <a:solidFill>
                            <a:srgbClr val="000000"/>
                          </a:solidFill>
                          <a:latin typeface="Gisha"/>
                        </a:rPr>
                        <a:t>נכנס</a:t>
                      </a:r>
                      <a:r>
                        <a:rPr lang="en-US" sz="2000" b="1" i="0" u="none" strike="noStrike" noProof="0" dirty="0">
                          <a:solidFill>
                            <a:srgbClr val="000000"/>
                          </a:solidFill>
                          <a:latin typeface="Gisha"/>
                        </a:rPr>
                        <a:t> </a:t>
                      </a:r>
                      <a:r>
                        <a:rPr lang="en-US" sz="2000" b="1" i="0" u="none" strike="noStrike" noProof="0" dirty="0" err="1">
                          <a:solidFill>
                            <a:srgbClr val="000000"/>
                          </a:solidFill>
                          <a:latin typeface="Gisha"/>
                        </a:rPr>
                        <a:t>למים</a:t>
                      </a:r>
                      <a:r>
                        <a:rPr lang="en-US" sz="2000" b="1" i="0" u="none" strike="noStrike" noProof="0" dirty="0">
                          <a:solidFill>
                            <a:srgbClr val="000000"/>
                          </a:solidFill>
                          <a:latin typeface="Gisha"/>
                        </a:rPr>
                        <a:t> </a:t>
                      </a:r>
                      <a:r>
                        <a:rPr lang="en-US" sz="2000" b="1" i="0" u="none" strike="noStrike" noProof="0" dirty="0" err="1">
                          <a:solidFill>
                            <a:srgbClr val="000000"/>
                          </a:solidFill>
                          <a:latin typeface="Gisha"/>
                        </a:rPr>
                        <a:t>בלב</a:t>
                      </a:r>
                      <a:r>
                        <a:rPr lang="he-IL" sz="2000" b="1" i="0" u="none" strike="noStrike" noProof="0" dirty="0">
                          <a:solidFill>
                            <a:srgbClr val="000000"/>
                          </a:solidFill>
                          <a:latin typeface="Gisha"/>
                        </a:rPr>
                        <a:t>ד</a:t>
                      </a:r>
                      <a:endParaRPr lang="en-US" sz="2000" b="1" dirty="0">
                        <a:latin typeface="Gisha"/>
                      </a:endParaRPr>
                    </a:p>
                  </a:txBody>
                  <a:tcPr/>
                </a:tc>
                <a:tc>
                  <a:txBody>
                    <a:bodyPr/>
                    <a:lstStyle/>
                    <a:p>
                      <a:pPr lvl="0" algn="r">
                        <a:buNone/>
                      </a:pPr>
                      <a:r>
                        <a:rPr lang="en-US" sz="2000" b="1" i="0" u="none" strike="noStrike" noProof="0" dirty="0" err="1">
                          <a:latin typeface="Gisha"/>
                        </a:rPr>
                        <a:t>צמידי</a:t>
                      </a:r>
                      <a:r>
                        <a:rPr lang="en-US" sz="2000" b="1" i="0" u="none" strike="noStrike" noProof="0" dirty="0">
                          <a:latin typeface="Gisha"/>
                        </a:rPr>
                        <a:t> </a:t>
                      </a:r>
                      <a:r>
                        <a:rPr lang="en-US" sz="2000" b="1" i="0" u="none" strike="noStrike" noProof="0" dirty="0" err="1">
                          <a:latin typeface="Gisha"/>
                        </a:rPr>
                        <a:t>התראה</a:t>
                      </a:r>
                      <a:r>
                        <a:rPr lang="en-US" sz="2000" b="1" i="0" u="none" strike="noStrike" noProof="0" dirty="0">
                          <a:latin typeface="Gisha"/>
                        </a:rPr>
                        <a:t> </a:t>
                      </a:r>
                      <a:r>
                        <a:rPr lang="en-US" sz="2000" b="1" i="0" u="none" strike="noStrike" noProof="0" dirty="0" err="1">
                          <a:latin typeface="Gisha"/>
                        </a:rPr>
                        <a:t>בסיסיים</a:t>
                      </a:r>
                      <a:endParaRPr lang="en-US" sz="2000" b="1" dirty="0">
                        <a:latin typeface="Gisha"/>
                      </a:endParaRPr>
                    </a:p>
                  </a:txBody>
                  <a:tcPr anchor="ctr"/>
                </a:tc>
                <a:extLst>
                  <a:ext uri="{0D108BD9-81ED-4DB2-BD59-A6C34878D82A}">
                    <a16:rowId xmlns:a16="http://schemas.microsoft.com/office/drawing/2014/main" val="2768562398"/>
                  </a:ext>
                </a:extLst>
              </a:tr>
              <a:tr h="1532882">
                <a:tc>
                  <a:txBody>
                    <a:bodyPr/>
                    <a:lstStyle/>
                    <a:p>
                      <a:pPr lvl="0" algn="r">
                        <a:lnSpc>
                          <a:spcPct val="100000"/>
                        </a:lnSpc>
                        <a:spcBef>
                          <a:spcPts val="0"/>
                        </a:spcBef>
                        <a:spcAft>
                          <a:spcPts val="0"/>
                        </a:spcAft>
                        <a:buNone/>
                      </a:pPr>
                      <a:r>
                        <a:rPr lang="en-US" sz="2000" b="1" i="0" u="none" strike="noStrike" noProof="0" dirty="0">
                          <a:latin typeface="Gisha"/>
                        </a:rPr>
                        <a:t> </a:t>
                      </a:r>
                      <a:r>
                        <a:rPr lang="en-US" sz="2000" b="1" i="0" u="none" strike="noStrike" noProof="0" dirty="0" err="1">
                          <a:solidFill>
                            <a:srgbClr val="000000"/>
                          </a:solidFill>
                          <a:latin typeface="Gisha"/>
                        </a:rPr>
                        <a:t>לא</a:t>
                      </a:r>
                      <a:r>
                        <a:rPr lang="en-US" sz="2000" b="1" i="0" u="none" strike="noStrike" noProof="0" dirty="0">
                          <a:solidFill>
                            <a:srgbClr val="000000"/>
                          </a:solidFill>
                          <a:latin typeface="Gisha"/>
                        </a:rPr>
                        <a:t> </a:t>
                      </a:r>
                      <a:r>
                        <a:rPr lang="en-US" sz="2000" b="1" i="0" u="none" strike="noStrike" noProof="0" dirty="0" err="1">
                          <a:solidFill>
                            <a:srgbClr val="000000"/>
                          </a:solidFill>
                          <a:latin typeface="Gisha"/>
                        </a:rPr>
                        <a:t>פועלת</a:t>
                      </a:r>
                      <a:r>
                        <a:rPr lang="en-US" sz="2000" b="1" i="0" u="none" strike="noStrike" noProof="0" dirty="0">
                          <a:solidFill>
                            <a:srgbClr val="000000"/>
                          </a:solidFill>
                          <a:latin typeface="Gisha"/>
                        </a:rPr>
                        <a:t> </a:t>
                      </a:r>
                      <a:r>
                        <a:rPr lang="en-US" sz="2000" b="1" i="0" u="none" strike="noStrike" noProof="0" dirty="0" err="1">
                          <a:solidFill>
                            <a:srgbClr val="000000"/>
                          </a:solidFill>
                          <a:latin typeface="Gisha"/>
                        </a:rPr>
                        <a:t>כשהטלפון</a:t>
                      </a:r>
                      <a:r>
                        <a:rPr lang="en-US" sz="2000" b="1" i="0" u="none" strike="noStrike" noProof="0" dirty="0">
                          <a:solidFill>
                            <a:srgbClr val="000000"/>
                          </a:solidFill>
                          <a:latin typeface="Gisha"/>
                        </a:rPr>
                        <a:t> </a:t>
                      </a:r>
                      <a:r>
                        <a:rPr lang="en-US" sz="2000" b="1" i="0" u="none" strike="noStrike" noProof="0" dirty="0" err="1">
                          <a:solidFill>
                            <a:srgbClr val="000000"/>
                          </a:solidFill>
                          <a:latin typeface="Gisha"/>
                        </a:rPr>
                        <a:t>רחוק</a:t>
                      </a:r>
                      <a:r>
                        <a:rPr lang="en-US" sz="2000" b="1" i="0" u="none" strike="noStrike" noProof="0" dirty="0">
                          <a:solidFill>
                            <a:srgbClr val="000000"/>
                          </a:solidFill>
                          <a:latin typeface="Gisha"/>
                        </a:rPr>
                        <a:t>/ </a:t>
                      </a:r>
                      <a:r>
                        <a:rPr lang="en-US" sz="2000" b="1" i="0" u="none" strike="noStrike" noProof="0" dirty="0" err="1">
                          <a:solidFill>
                            <a:srgbClr val="000000"/>
                          </a:solidFill>
                          <a:latin typeface="Gisha"/>
                        </a:rPr>
                        <a:t>כבוי</a:t>
                      </a:r>
                      <a:r>
                        <a:rPr lang="en-US" sz="2000" b="1" i="0" u="none" strike="noStrike" noProof="0" dirty="0">
                          <a:solidFill>
                            <a:srgbClr val="000000"/>
                          </a:solidFill>
                          <a:latin typeface="Gisha"/>
                        </a:rPr>
                        <a:t>❌</a:t>
                      </a:r>
                      <a:endParaRPr lang="en-US" dirty="0"/>
                    </a:p>
                    <a:p>
                      <a:pPr lvl="0" algn="r">
                        <a:buNone/>
                      </a:pPr>
                      <a:r>
                        <a:rPr lang="en-US" sz="2000" b="1" i="0" u="none" strike="noStrike" noProof="0" dirty="0">
                          <a:latin typeface="Gisha"/>
                        </a:rPr>
                        <a:t> </a:t>
                      </a:r>
                      <a:r>
                        <a:rPr lang="he-IL" sz="2000" b="1" i="0" u="none" strike="noStrike" noProof="0" dirty="0">
                          <a:latin typeface="Gisha"/>
                        </a:rPr>
                        <a:t>רק לבריכות ואמבטיות</a:t>
                      </a:r>
                      <a:endParaRPr lang="en-US" sz="2000" b="1" i="0" u="none" strike="noStrike" noProof="0" dirty="0">
                        <a:latin typeface="Gisha"/>
                      </a:endParaRPr>
                    </a:p>
                  </a:txBody>
                  <a:tcPr anchor="ctr"/>
                </a:tc>
                <a:tc>
                  <a:txBody>
                    <a:bodyPr/>
                    <a:lstStyle/>
                    <a:p>
                      <a:pPr lvl="0" algn="l">
                        <a:buNone/>
                      </a:pPr>
                      <a:r>
                        <a:rPr lang="en-US" sz="2000" b="1" i="0" u="none" strike="noStrike" noProof="0" dirty="0">
                          <a:latin typeface="Gisha"/>
                        </a:rPr>
                        <a:t>(</a:t>
                      </a:r>
                      <a:r>
                        <a:rPr lang="en-US" sz="2000" b="1" i="0" u="none" strike="noStrike" noProof="0" dirty="0" err="1">
                          <a:latin typeface="Gisha"/>
                        </a:rPr>
                        <a:t>iSwimband</a:t>
                      </a:r>
                      <a:r>
                        <a:rPr lang="en-US" sz="2000" b="1" i="0" u="none" strike="noStrike" noProof="0" dirty="0">
                          <a:latin typeface="Gisha"/>
                        </a:rPr>
                        <a:t>)</a:t>
                      </a:r>
                      <a:endParaRPr lang="en-US" sz="2000" b="1" dirty="0">
                        <a:latin typeface="Gisha"/>
                      </a:endParaRPr>
                    </a:p>
                  </a:txBody>
                  <a:tcPr anchor="ctr"/>
                </a:tc>
                <a:tc>
                  <a:txBody>
                    <a:bodyPr/>
                    <a:lstStyle/>
                    <a:p>
                      <a:pPr lvl="0" algn="r">
                        <a:buNone/>
                      </a:pPr>
                      <a:r>
                        <a:rPr lang="en-US" sz="2000" b="1" i="0" u="none" strike="noStrike" noProof="0" dirty="0">
                          <a:solidFill>
                            <a:srgbClr val="000000"/>
                          </a:solidFill>
                          <a:latin typeface="Gisha"/>
                        </a:rPr>
                        <a:t>אפליקציה + </a:t>
                      </a:r>
                      <a:r>
                        <a:rPr lang="en-US" sz="2000" b="1" i="0" u="none" strike="noStrike" noProof="0" dirty="0" err="1">
                          <a:solidFill>
                            <a:srgbClr val="000000"/>
                          </a:solidFill>
                          <a:latin typeface="Gisha"/>
                        </a:rPr>
                        <a:t>צמיד</a:t>
                      </a:r>
                      <a:r>
                        <a:rPr lang="en-US" sz="2000" b="1" i="0" u="none" strike="noStrike" noProof="0" dirty="0">
                          <a:solidFill>
                            <a:srgbClr val="000000"/>
                          </a:solidFill>
                          <a:latin typeface="Gisha"/>
                        </a:rPr>
                        <a:t> </a:t>
                      </a:r>
                      <a:r>
                        <a:rPr lang="en-US" sz="2000" b="1" i="0" u="none" strike="noStrike" noProof="0" dirty="0" err="1">
                          <a:solidFill>
                            <a:srgbClr val="000000"/>
                          </a:solidFill>
                          <a:latin typeface="Gisha"/>
                        </a:rPr>
                        <a:t>פשוט</a:t>
                      </a:r>
                      <a:r>
                        <a:rPr lang="en-US" sz="2000" b="1" i="0" u="none" strike="noStrike" noProof="0" dirty="0">
                          <a:solidFill>
                            <a:srgbClr val="000000"/>
                          </a:solidFill>
                          <a:latin typeface="Gisha"/>
                        </a:rPr>
                        <a:t>. </a:t>
                      </a:r>
                      <a:r>
                        <a:rPr lang="en-US" sz="2000" b="1" i="0" u="none" strike="noStrike" noProof="0" dirty="0" err="1">
                          <a:solidFill>
                            <a:srgbClr val="000000"/>
                          </a:solidFill>
                          <a:latin typeface="Gisha"/>
                        </a:rPr>
                        <a:t>שולחת</a:t>
                      </a:r>
                      <a:r>
                        <a:rPr lang="en-US" sz="2000" b="1" i="0" u="none" strike="noStrike" noProof="0" dirty="0">
                          <a:solidFill>
                            <a:srgbClr val="000000"/>
                          </a:solidFill>
                          <a:latin typeface="Gisha"/>
                        </a:rPr>
                        <a:t> </a:t>
                      </a:r>
                      <a:r>
                        <a:rPr lang="en-US" sz="2000" b="1" i="0" u="none" strike="noStrike" noProof="0" dirty="0" err="1">
                          <a:solidFill>
                            <a:srgbClr val="000000"/>
                          </a:solidFill>
                          <a:latin typeface="Gisha"/>
                        </a:rPr>
                        <a:t>התראה</a:t>
                      </a:r>
                      <a:r>
                        <a:rPr lang="en-US" sz="2000" b="1" i="0" u="none" strike="noStrike" noProof="0" dirty="0">
                          <a:solidFill>
                            <a:srgbClr val="000000"/>
                          </a:solidFill>
                          <a:latin typeface="Gisha"/>
                        </a:rPr>
                        <a:t> </a:t>
                      </a:r>
                      <a:r>
                        <a:rPr lang="en-US" sz="2000" b="1" i="0" u="none" strike="noStrike" noProof="0" dirty="0" err="1">
                          <a:solidFill>
                            <a:srgbClr val="000000"/>
                          </a:solidFill>
                          <a:latin typeface="Gisha"/>
                        </a:rPr>
                        <a:t>אם</a:t>
                      </a:r>
                      <a:r>
                        <a:rPr lang="en-US" sz="2000" b="1" i="0" u="none" strike="noStrike" noProof="0" dirty="0">
                          <a:solidFill>
                            <a:srgbClr val="000000"/>
                          </a:solidFill>
                          <a:latin typeface="Gisha"/>
                        </a:rPr>
                        <a:t> </a:t>
                      </a:r>
                      <a:r>
                        <a:rPr lang="en-US" sz="2000" b="1" i="0" u="none" strike="noStrike" noProof="0" dirty="0" err="1">
                          <a:solidFill>
                            <a:srgbClr val="000000"/>
                          </a:solidFill>
                          <a:latin typeface="Gisha"/>
                        </a:rPr>
                        <a:t>הילד</a:t>
                      </a:r>
                      <a:r>
                        <a:rPr lang="en-US" sz="2000" b="1" i="0" u="none" strike="noStrike" noProof="0" dirty="0">
                          <a:solidFill>
                            <a:srgbClr val="000000"/>
                          </a:solidFill>
                          <a:latin typeface="Gisha"/>
                        </a:rPr>
                        <a:t> </a:t>
                      </a:r>
                      <a:r>
                        <a:rPr lang="en-US" sz="2000" b="1" i="0" u="none" strike="noStrike" noProof="0" dirty="0" err="1">
                          <a:solidFill>
                            <a:srgbClr val="000000"/>
                          </a:solidFill>
                          <a:latin typeface="Gisha"/>
                        </a:rPr>
                        <a:t>מתחת</a:t>
                      </a:r>
                      <a:r>
                        <a:rPr lang="en-US" sz="2000" b="1" i="0" u="none" strike="noStrike" noProof="0" dirty="0">
                          <a:solidFill>
                            <a:srgbClr val="000000"/>
                          </a:solidFill>
                          <a:latin typeface="Gisha"/>
                        </a:rPr>
                        <a:t> </a:t>
                      </a:r>
                      <a:r>
                        <a:rPr lang="en-US" sz="2000" b="1" i="0" u="none" strike="noStrike" noProof="0" dirty="0" err="1">
                          <a:solidFill>
                            <a:srgbClr val="000000"/>
                          </a:solidFill>
                          <a:latin typeface="Gisha"/>
                        </a:rPr>
                        <a:t>למים</a:t>
                      </a:r>
                      <a:r>
                        <a:rPr lang="en-US" sz="2000" b="1" i="0" u="none" strike="noStrike" noProof="0" dirty="0">
                          <a:solidFill>
                            <a:srgbClr val="000000"/>
                          </a:solidFill>
                          <a:latin typeface="Gisha"/>
                        </a:rPr>
                        <a:t> </a:t>
                      </a:r>
                      <a:r>
                        <a:rPr lang="en-US" sz="2000" b="1" i="0" u="none" strike="noStrike" noProof="0" dirty="0" err="1">
                          <a:solidFill>
                            <a:srgbClr val="000000"/>
                          </a:solidFill>
                          <a:latin typeface="Gisha"/>
                        </a:rPr>
                        <a:t>זמן</a:t>
                      </a:r>
                      <a:r>
                        <a:rPr lang="en-US" sz="2000" b="1" i="0" u="none" strike="noStrike" noProof="0" dirty="0">
                          <a:solidFill>
                            <a:srgbClr val="000000"/>
                          </a:solidFill>
                          <a:latin typeface="Gisha"/>
                        </a:rPr>
                        <a:t> </a:t>
                      </a:r>
                      <a:r>
                        <a:rPr lang="en-US" sz="2000" b="1" i="0" u="none" strike="noStrike" noProof="0" dirty="0" err="1">
                          <a:solidFill>
                            <a:srgbClr val="000000"/>
                          </a:solidFill>
                          <a:latin typeface="Gisha"/>
                        </a:rPr>
                        <a:t>ממושך</a:t>
                      </a:r>
                      <a:r>
                        <a:rPr lang="he-IL" sz="2000" b="1" i="0" u="none" strike="noStrike" noProof="0" dirty="0">
                          <a:solidFill>
                            <a:srgbClr val="000000"/>
                          </a:solidFill>
                          <a:latin typeface="Gisha"/>
                        </a:rPr>
                        <a:t>. </a:t>
                      </a:r>
                      <a:endParaRPr lang="en-US" sz="2000" b="1" dirty="0">
                        <a:latin typeface="Gisha"/>
                      </a:endParaRPr>
                    </a:p>
                  </a:txBody>
                  <a:tcPr anchor="ctr"/>
                </a:tc>
                <a:tc>
                  <a:txBody>
                    <a:bodyPr/>
                    <a:lstStyle/>
                    <a:p>
                      <a:pPr lvl="0" algn="r">
                        <a:buNone/>
                      </a:pPr>
                      <a:r>
                        <a:rPr lang="en-US" sz="2000" b="1" i="0" u="none" strike="noStrike" noProof="0" dirty="0" err="1">
                          <a:latin typeface="Gisha"/>
                        </a:rPr>
                        <a:t>אפליקציות</a:t>
                      </a:r>
                      <a:r>
                        <a:rPr lang="en-US" sz="2000" b="1" i="0" u="none" strike="noStrike" noProof="0" dirty="0">
                          <a:latin typeface="Gisha"/>
                        </a:rPr>
                        <a:t> </a:t>
                      </a:r>
                      <a:r>
                        <a:rPr lang="en-US" sz="2000" b="1" i="0" u="none" strike="noStrike" noProof="0" dirty="0" err="1">
                          <a:latin typeface="Gisha"/>
                        </a:rPr>
                        <a:t>ניטור</a:t>
                      </a:r>
                      <a:endParaRPr lang="en-US" sz="2000" b="1" dirty="0">
                        <a:latin typeface="Gisha"/>
                      </a:endParaRPr>
                    </a:p>
                  </a:txBody>
                  <a:tcPr anchor="ctr"/>
                </a:tc>
                <a:extLst>
                  <a:ext uri="{0D108BD9-81ED-4DB2-BD59-A6C34878D82A}">
                    <a16:rowId xmlns:a16="http://schemas.microsoft.com/office/drawing/2014/main" val="3255119669"/>
                  </a:ext>
                </a:extLst>
              </a:tr>
            </a:tbl>
          </a:graphicData>
        </a:graphic>
      </p:graphicFrame>
    </p:spTree>
    <p:extLst>
      <p:ext uri="{BB962C8B-B14F-4D97-AF65-F5344CB8AC3E}">
        <p14:creationId xmlns:p14="http://schemas.microsoft.com/office/powerpoint/2010/main" val="2086464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B5D812A-912C-DB72-EB63-FA530CCB2447}"/>
              </a:ext>
            </a:extLst>
          </p:cNvPr>
          <p:cNvSpPr>
            <a:spLocks noGrp="1"/>
          </p:cNvSpPr>
          <p:nvPr>
            <p:ph type="title"/>
          </p:nvPr>
        </p:nvSpPr>
        <p:spPr>
          <a:xfrm flipH="1">
            <a:off x="1065211" y="381000"/>
            <a:ext cx="9144001" cy="1001486"/>
          </a:xfrm>
        </p:spPr>
        <p:txBody>
          <a:bodyPr/>
          <a:lstStyle/>
          <a:p>
            <a:pPr algn="ctr"/>
            <a:r>
              <a:rPr lang="he-IL" dirty="0"/>
              <a:t>פתרונות קיימים בשוק</a:t>
            </a:r>
          </a:p>
        </p:txBody>
      </p:sp>
      <p:sp>
        <p:nvSpPr>
          <p:cNvPr id="27" name="AutoShape 4" descr="Lynxight">
            <a:extLst>
              <a:ext uri="{FF2B5EF4-FFF2-40B4-BE49-F238E27FC236}">
                <a16:creationId xmlns:a16="http://schemas.microsoft.com/office/drawing/2014/main" id="{711681E7-F291-5A47-F106-C6A24C778A91}"/>
              </a:ext>
            </a:extLst>
          </p:cNvPr>
          <p:cNvSpPr>
            <a:spLocks noChangeAspect="1" noChangeArrowheads="1"/>
          </p:cNvSpPr>
          <p:nvPr/>
        </p:nvSpPr>
        <p:spPr bwMode="auto">
          <a:xfrm>
            <a:off x="614785" y="3159211"/>
            <a:ext cx="516182" cy="51618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28" name="AutoShape 5" descr="Safety Turtle">
            <a:extLst>
              <a:ext uri="{FF2B5EF4-FFF2-40B4-BE49-F238E27FC236}">
                <a16:creationId xmlns:a16="http://schemas.microsoft.com/office/drawing/2014/main" id="{B32B47F5-3657-499E-09C1-4DFF21778031}"/>
              </a:ext>
            </a:extLst>
          </p:cNvPr>
          <p:cNvSpPr>
            <a:spLocks noChangeAspect="1" noChangeArrowheads="1"/>
          </p:cNvSpPr>
          <p:nvPr/>
        </p:nvSpPr>
        <p:spPr bwMode="auto">
          <a:xfrm>
            <a:off x="614785" y="3159211"/>
            <a:ext cx="516182" cy="51618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29" name="AutoShape 6" descr="iSwimband">
            <a:extLst>
              <a:ext uri="{FF2B5EF4-FFF2-40B4-BE49-F238E27FC236}">
                <a16:creationId xmlns:a16="http://schemas.microsoft.com/office/drawing/2014/main" id="{B35B066A-AC6D-A1B3-E1F4-8C582C7564E1}"/>
              </a:ext>
            </a:extLst>
          </p:cNvPr>
          <p:cNvSpPr>
            <a:spLocks noChangeAspect="1" noChangeArrowheads="1"/>
          </p:cNvSpPr>
          <p:nvPr/>
        </p:nvSpPr>
        <p:spPr bwMode="auto">
          <a:xfrm>
            <a:off x="614785" y="3159211"/>
            <a:ext cx="516182" cy="51618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graphicFrame>
        <p:nvGraphicFramePr>
          <p:cNvPr id="41" name="מציין מיקום תוכן 40">
            <a:extLst>
              <a:ext uri="{FF2B5EF4-FFF2-40B4-BE49-F238E27FC236}">
                <a16:creationId xmlns:a16="http://schemas.microsoft.com/office/drawing/2014/main" id="{FD15D7EC-CF07-32FF-F11C-68CF20E2899B}"/>
              </a:ext>
            </a:extLst>
          </p:cNvPr>
          <p:cNvGraphicFramePr>
            <a:graphicFrameLocks noGrp="1"/>
          </p:cNvGraphicFramePr>
          <p:nvPr>
            <p:ph idx="1"/>
            <p:extLst>
              <p:ext uri="{D42A27DB-BD31-4B8C-83A1-F6EECF244321}">
                <p14:modId xmlns:p14="http://schemas.microsoft.com/office/powerpoint/2010/main" val="2385718805"/>
              </p:ext>
            </p:extLst>
          </p:nvPr>
        </p:nvGraphicFramePr>
        <p:xfrm>
          <a:off x="304800" y="1959430"/>
          <a:ext cx="10406742" cy="4277452"/>
        </p:xfrm>
        <a:graphic>
          <a:graphicData uri="http://schemas.openxmlformats.org/drawingml/2006/table">
            <a:tbl>
              <a:tblPr>
                <a:tableStyleId>{616DA210-FB5B-4158-B5E0-FEB733F419BA}</a:tableStyleId>
              </a:tblPr>
              <a:tblGrid>
                <a:gridCol w="3208179">
                  <a:extLst>
                    <a:ext uri="{9D8B030D-6E8A-4147-A177-3AD203B41FA5}">
                      <a16:colId xmlns:a16="http://schemas.microsoft.com/office/drawing/2014/main" val="2367554610"/>
                    </a:ext>
                  </a:extLst>
                </a:gridCol>
                <a:gridCol w="3464764">
                  <a:extLst>
                    <a:ext uri="{9D8B030D-6E8A-4147-A177-3AD203B41FA5}">
                      <a16:colId xmlns:a16="http://schemas.microsoft.com/office/drawing/2014/main" val="426245734"/>
                    </a:ext>
                  </a:extLst>
                </a:gridCol>
                <a:gridCol w="3733799">
                  <a:extLst>
                    <a:ext uri="{9D8B030D-6E8A-4147-A177-3AD203B41FA5}">
                      <a16:colId xmlns:a16="http://schemas.microsoft.com/office/drawing/2014/main" val="1898162658"/>
                    </a:ext>
                  </a:extLst>
                </a:gridCol>
              </a:tblGrid>
              <a:tr h="879336">
                <a:tc>
                  <a:txBody>
                    <a:bodyPr/>
                    <a:lstStyle/>
                    <a:p>
                      <a:pPr algn="ctr"/>
                      <a:r>
                        <a:rPr lang="en-US" sz="2000" b="1" dirty="0" err="1"/>
                        <a:t>Lynxight</a:t>
                      </a:r>
                      <a:endParaRPr lang="en-US" sz="2000" dirty="0">
                        <a:cs typeface="+mn-cs"/>
                      </a:endParaRPr>
                    </a:p>
                  </a:txBody>
                  <a:tcPr anchor="ctr"/>
                </a:tc>
                <a:tc>
                  <a:txBody>
                    <a:bodyPr/>
                    <a:lstStyle/>
                    <a:p>
                      <a:pPr algn="ctr"/>
                      <a:r>
                        <a:rPr lang="en-US" sz="2000" b="1" dirty="0"/>
                        <a:t>Safety Turtle</a:t>
                      </a:r>
                      <a:endParaRPr lang="en-US" sz="2000" dirty="0">
                        <a:cs typeface="+mn-cs"/>
                      </a:endParaRPr>
                    </a:p>
                  </a:txBody>
                  <a:tcPr anchor="ctr"/>
                </a:tc>
                <a:tc>
                  <a:txBody>
                    <a:bodyPr/>
                    <a:lstStyle/>
                    <a:p>
                      <a:pPr algn="ctr"/>
                      <a:r>
                        <a:rPr lang="en-US" sz="2000" b="1" dirty="0" err="1"/>
                        <a:t>iSwimband</a:t>
                      </a:r>
                      <a:endParaRPr lang="en-US" sz="2000" dirty="0">
                        <a:cs typeface="+mn-cs"/>
                      </a:endParaRPr>
                    </a:p>
                  </a:txBody>
                  <a:tcPr anchor="ctr"/>
                </a:tc>
                <a:extLst>
                  <a:ext uri="{0D108BD9-81ED-4DB2-BD59-A6C34878D82A}">
                    <a16:rowId xmlns:a16="http://schemas.microsoft.com/office/drawing/2014/main" val="1127957409"/>
                  </a:ext>
                </a:extLst>
              </a:tr>
              <a:tr h="1859279">
                <a:tc>
                  <a: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en-US" sz="2000" b="0" dirty="0"/>
                        <a:t>מצלמות וחיישנים </a:t>
                      </a:r>
                      <a:r>
                        <a:rPr lang="en-US" sz="2000" b="0" dirty="0" err="1"/>
                        <a:t>תת</a:t>
                      </a:r>
                      <a:r>
                        <a:rPr lang="en-US" sz="2000" b="0" dirty="0"/>
                        <a:t> - מיימים </a:t>
                      </a:r>
                      <a:r>
                        <a:rPr lang="en-US" sz="2000" b="0" dirty="0" err="1"/>
                        <a:t>לזיהוי</a:t>
                      </a:r>
                      <a:r>
                        <a:rPr lang="en-US" sz="2000" b="0" dirty="0"/>
                        <a:t> תנועות </a:t>
                      </a:r>
                      <a:r>
                        <a:rPr lang="en-US" sz="2000" b="0" dirty="0" err="1"/>
                        <a:t>במים</a:t>
                      </a:r>
                      <a:r>
                        <a:rPr lang="en-US" sz="2000" b="0" dirty="0"/>
                        <a:t> </a:t>
                      </a:r>
                    </a:p>
                    <a:p>
                      <a:endParaRPr lang="he-IL" sz="2000" dirty="0">
                        <a:cs typeface="+mn-cs"/>
                      </a:endParaRPr>
                    </a:p>
                  </a:txBody>
                  <a:tcPr anchor="ctr"/>
                </a:tc>
                <a:tc>
                  <a: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en-US" sz="2000" b="0" u="none" strike="noStrike" noProof="0" dirty="0">
                          <a:solidFill>
                            <a:schemeClr val="tx1"/>
                          </a:solidFill>
                        </a:rPr>
                        <a:t>גלאי </a:t>
                      </a:r>
                      <a:r>
                        <a:rPr lang="en-US" sz="2000" b="0" u="none" strike="noStrike" noProof="0" dirty="0" err="1">
                          <a:solidFill>
                            <a:schemeClr val="tx1"/>
                          </a:solidFill>
                        </a:rPr>
                        <a:t>מים</a:t>
                      </a:r>
                      <a:r>
                        <a:rPr lang="en-US" sz="2000" b="0" u="none" strike="noStrike" noProof="0" dirty="0">
                          <a:solidFill>
                            <a:schemeClr val="tx1"/>
                          </a:solidFill>
                        </a:rPr>
                        <a:t> </a:t>
                      </a:r>
                      <a:r>
                        <a:rPr lang="en-US" sz="2000" b="0" u="none" strike="noStrike" noProof="0" dirty="0" err="1">
                          <a:solidFill>
                            <a:schemeClr val="tx1"/>
                          </a:solidFill>
                        </a:rPr>
                        <a:t>פשוט</a:t>
                      </a:r>
                      <a:r>
                        <a:rPr lang="en-US" sz="2000" b="0" u="none" strike="noStrike" noProof="0" dirty="0">
                          <a:solidFill>
                            <a:schemeClr val="tx1"/>
                          </a:solidFill>
                        </a:rPr>
                        <a:t> – </a:t>
                      </a:r>
                      <a:r>
                        <a:rPr lang="en-US" sz="2000" b="0" u="none" strike="noStrike" noProof="0" dirty="0" err="1">
                          <a:solidFill>
                            <a:schemeClr val="tx1"/>
                          </a:solidFill>
                        </a:rPr>
                        <a:t>מצפצף</a:t>
                      </a:r>
                      <a:r>
                        <a:rPr lang="en-US" sz="2000" b="0" u="none" strike="noStrike" noProof="0" dirty="0">
                          <a:solidFill>
                            <a:schemeClr val="tx1"/>
                          </a:solidFill>
                        </a:rPr>
                        <a:t> </a:t>
                      </a:r>
                      <a:r>
                        <a:rPr lang="en-US" sz="2000" b="0" u="none" strike="noStrike" noProof="0" dirty="0" err="1">
                          <a:solidFill>
                            <a:schemeClr val="tx1"/>
                          </a:solidFill>
                        </a:rPr>
                        <a:t>כשילד</a:t>
                      </a:r>
                      <a:r>
                        <a:rPr lang="en-US" sz="2000" b="0" u="none" strike="noStrike" noProof="0" dirty="0">
                          <a:solidFill>
                            <a:schemeClr val="tx1"/>
                          </a:solidFill>
                        </a:rPr>
                        <a:t> </a:t>
                      </a:r>
                      <a:r>
                        <a:rPr lang="en-US" sz="2000" b="0" u="none" strike="noStrike" noProof="0" dirty="0" err="1">
                          <a:solidFill>
                            <a:schemeClr val="tx1"/>
                          </a:solidFill>
                        </a:rPr>
                        <a:t>נכנס</a:t>
                      </a:r>
                      <a:r>
                        <a:rPr lang="en-US" sz="2000" b="0" u="none" strike="noStrike" noProof="0" dirty="0">
                          <a:solidFill>
                            <a:schemeClr val="tx1"/>
                          </a:solidFill>
                        </a:rPr>
                        <a:t> </a:t>
                      </a:r>
                      <a:r>
                        <a:rPr lang="en-US" sz="2000" b="0" u="none" strike="noStrike" noProof="0" dirty="0" err="1">
                          <a:solidFill>
                            <a:schemeClr val="tx1"/>
                          </a:solidFill>
                        </a:rPr>
                        <a:t>למים</a:t>
                      </a:r>
                      <a:r>
                        <a:rPr lang="en-US" sz="2000" b="0" u="none" strike="noStrike" noProof="0" dirty="0">
                          <a:solidFill>
                            <a:schemeClr val="tx1"/>
                          </a:solidFill>
                        </a:rPr>
                        <a:t> </a:t>
                      </a:r>
                      <a:r>
                        <a:rPr lang="en-US" sz="2000" b="0" u="none" strike="noStrike" noProof="0" dirty="0" err="1">
                          <a:solidFill>
                            <a:schemeClr val="tx1"/>
                          </a:solidFill>
                        </a:rPr>
                        <a:t>בל</a:t>
                      </a:r>
                      <a:r>
                        <a:rPr lang="he-IL" sz="2000" b="0" u="none" strike="noStrike" noProof="0" dirty="0">
                          <a:solidFill>
                            <a:schemeClr val="tx1"/>
                          </a:solidFill>
                        </a:rPr>
                        <a:t>בד</a:t>
                      </a:r>
                      <a:endParaRPr lang="en-US" sz="2000" b="0" dirty="0">
                        <a:solidFill>
                          <a:schemeClr val="tx1"/>
                        </a:solidFill>
                      </a:endParaRPr>
                    </a:p>
                    <a:p>
                      <a:endParaRPr lang="he-IL" sz="2000" dirty="0">
                        <a:cs typeface="+mn-cs"/>
                      </a:endParaRPr>
                    </a:p>
                  </a:txBody>
                  <a:tcPr anchor="ctr"/>
                </a:tc>
                <a:tc>
                  <a: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en-US" sz="2000" b="0" u="none" strike="noStrike" noProof="0" dirty="0">
                          <a:solidFill>
                            <a:schemeClr val="tx1"/>
                          </a:solidFill>
                        </a:rPr>
                        <a:t>אפליקציה + </a:t>
                      </a:r>
                      <a:r>
                        <a:rPr lang="he-IL" sz="2000" b="0" u="none" strike="noStrike" noProof="0" dirty="0">
                          <a:solidFill>
                            <a:schemeClr val="tx1"/>
                          </a:solidFill>
                        </a:rPr>
                        <a:t> </a:t>
                      </a:r>
                      <a:r>
                        <a:rPr lang="en-US" sz="2000" b="0" u="none" strike="noStrike" noProof="0" dirty="0" err="1">
                          <a:solidFill>
                            <a:schemeClr val="tx1"/>
                          </a:solidFill>
                        </a:rPr>
                        <a:t>צמיד</a:t>
                      </a:r>
                      <a:r>
                        <a:rPr lang="en-US" sz="2000" b="0" u="none" strike="noStrike" noProof="0" dirty="0">
                          <a:solidFill>
                            <a:schemeClr val="tx1"/>
                          </a:solidFill>
                        </a:rPr>
                        <a:t> </a:t>
                      </a:r>
                      <a:r>
                        <a:rPr lang="en-US" sz="2000" b="0" u="none" strike="noStrike" noProof="0" dirty="0" err="1">
                          <a:solidFill>
                            <a:schemeClr val="tx1"/>
                          </a:solidFill>
                        </a:rPr>
                        <a:t>פשוט</a:t>
                      </a:r>
                      <a:r>
                        <a:rPr lang="en-US" sz="2000" b="0" u="none" strike="noStrike" noProof="0" dirty="0">
                          <a:solidFill>
                            <a:schemeClr val="tx1"/>
                          </a:solidFill>
                        </a:rPr>
                        <a:t>. </a:t>
                      </a:r>
                      <a:r>
                        <a:rPr lang="en-US" sz="2000" b="0" u="none" strike="noStrike" noProof="0" dirty="0" err="1">
                          <a:solidFill>
                            <a:schemeClr val="tx1"/>
                          </a:solidFill>
                        </a:rPr>
                        <a:t>שולחת</a:t>
                      </a:r>
                      <a:r>
                        <a:rPr lang="en-US" sz="2000" b="0" u="none" strike="noStrike" noProof="0" dirty="0">
                          <a:solidFill>
                            <a:schemeClr val="tx1"/>
                          </a:solidFill>
                        </a:rPr>
                        <a:t> </a:t>
                      </a:r>
                      <a:r>
                        <a:rPr lang="en-US" sz="2000" b="0" u="none" strike="noStrike" noProof="0" dirty="0" err="1">
                          <a:solidFill>
                            <a:schemeClr val="tx1"/>
                          </a:solidFill>
                        </a:rPr>
                        <a:t>התראה</a:t>
                      </a:r>
                      <a:r>
                        <a:rPr lang="en-US" sz="2000" b="0" u="none" strike="noStrike" noProof="0" dirty="0">
                          <a:solidFill>
                            <a:schemeClr val="tx1"/>
                          </a:solidFill>
                        </a:rPr>
                        <a:t> </a:t>
                      </a:r>
                      <a:r>
                        <a:rPr lang="en-US" sz="2000" b="0" u="none" strike="noStrike" noProof="0" dirty="0" err="1">
                          <a:solidFill>
                            <a:schemeClr val="tx1"/>
                          </a:solidFill>
                        </a:rPr>
                        <a:t>אם</a:t>
                      </a:r>
                      <a:r>
                        <a:rPr lang="en-US" sz="2000" b="0" u="none" strike="noStrike" noProof="0" dirty="0">
                          <a:solidFill>
                            <a:schemeClr val="tx1"/>
                          </a:solidFill>
                        </a:rPr>
                        <a:t> </a:t>
                      </a:r>
                      <a:r>
                        <a:rPr lang="en-US" sz="2000" b="0" u="none" strike="noStrike" noProof="0" dirty="0" err="1">
                          <a:solidFill>
                            <a:schemeClr val="tx1"/>
                          </a:solidFill>
                        </a:rPr>
                        <a:t>הילד</a:t>
                      </a:r>
                      <a:r>
                        <a:rPr lang="en-US" sz="2000" b="0" u="none" strike="noStrike" noProof="0" dirty="0">
                          <a:solidFill>
                            <a:schemeClr val="tx1"/>
                          </a:solidFill>
                        </a:rPr>
                        <a:t> </a:t>
                      </a:r>
                      <a:r>
                        <a:rPr lang="en-US" sz="2000" b="0" u="none" strike="noStrike" noProof="0" dirty="0" err="1">
                          <a:solidFill>
                            <a:schemeClr val="tx1"/>
                          </a:solidFill>
                        </a:rPr>
                        <a:t>מתחת</a:t>
                      </a:r>
                      <a:r>
                        <a:rPr lang="en-US" sz="2000" b="0" u="none" strike="noStrike" noProof="0" dirty="0">
                          <a:solidFill>
                            <a:schemeClr val="tx1"/>
                          </a:solidFill>
                        </a:rPr>
                        <a:t> </a:t>
                      </a:r>
                      <a:r>
                        <a:rPr lang="en-US" sz="2000" b="0" u="none" strike="noStrike" noProof="0" dirty="0" err="1">
                          <a:solidFill>
                            <a:schemeClr val="tx1"/>
                          </a:solidFill>
                        </a:rPr>
                        <a:t>למים</a:t>
                      </a:r>
                      <a:r>
                        <a:rPr lang="en-US" sz="2000" b="0" u="none" strike="noStrike" noProof="0" dirty="0">
                          <a:solidFill>
                            <a:schemeClr val="tx1"/>
                          </a:solidFill>
                        </a:rPr>
                        <a:t> </a:t>
                      </a:r>
                      <a:r>
                        <a:rPr lang="en-US" sz="2000" b="0" u="none" strike="noStrike" noProof="0" dirty="0" err="1">
                          <a:solidFill>
                            <a:schemeClr val="tx1"/>
                          </a:solidFill>
                        </a:rPr>
                        <a:t>זמן</a:t>
                      </a:r>
                      <a:r>
                        <a:rPr lang="en-US" sz="2000" b="0" u="none" strike="noStrike" noProof="0" dirty="0">
                          <a:solidFill>
                            <a:schemeClr val="tx1"/>
                          </a:solidFill>
                        </a:rPr>
                        <a:t> </a:t>
                      </a:r>
                      <a:r>
                        <a:rPr lang="en-US" sz="2000" b="0" u="none" strike="noStrike" noProof="0" dirty="0" err="1">
                          <a:solidFill>
                            <a:schemeClr val="tx1"/>
                          </a:solidFill>
                        </a:rPr>
                        <a:t>ממושך</a:t>
                      </a:r>
                      <a:r>
                        <a:rPr lang="he-IL" sz="2000" b="0" u="none" strike="noStrike" noProof="0" dirty="0">
                          <a:solidFill>
                            <a:schemeClr val="tx1"/>
                          </a:solidFill>
                        </a:rPr>
                        <a:t>. </a:t>
                      </a:r>
                      <a:endParaRPr lang="en-US" sz="2000" b="0" dirty="0">
                        <a:solidFill>
                          <a:schemeClr val="tx1"/>
                        </a:solidFill>
                      </a:endParaRPr>
                    </a:p>
                    <a:p>
                      <a:endParaRPr lang="he-IL" sz="2000" dirty="0">
                        <a:cs typeface="+mn-cs"/>
                      </a:endParaRPr>
                    </a:p>
                  </a:txBody>
                  <a:tcPr anchor="ctr"/>
                </a:tc>
                <a:extLst>
                  <a:ext uri="{0D108BD9-81ED-4DB2-BD59-A6C34878D82A}">
                    <a16:rowId xmlns:a16="http://schemas.microsoft.com/office/drawing/2014/main" val="1716711643"/>
                  </a:ext>
                </a:extLst>
              </a:tr>
              <a:tr h="1538837">
                <a:tc>
                  <a:txBody>
                    <a:bodyPr/>
                    <a:lstStyle/>
                    <a:p>
                      <a:r>
                        <a:rPr lang="he-IL" dirty="0"/>
                        <a:t>❌ דורש התקנה יקרה, לא נייד</a:t>
                      </a:r>
                      <a:endParaRPr lang="he-IL" dirty="0">
                        <a:cs typeface="+mn-cs"/>
                      </a:endParaRPr>
                    </a:p>
                  </a:txBody>
                  <a:tcPr anchor="ctr"/>
                </a:tc>
                <a:tc>
                  <a:txBody>
                    <a:bodyPr/>
                    <a:lstStyle/>
                    <a:p>
                      <a:r>
                        <a:rPr lang="he-IL" dirty="0"/>
                        <a:t>❌ לא מזהה מצוקה אמיתית – רק כניסה למים</a:t>
                      </a:r>
                      <a:endParaRPr lang="he-IL" dirty="0">
                        <a:cs typeface="+mn-cs"/>
                      </a:endParaRPr>
                    </a:p>
                  </a:txBody>
                  <a:tcPr anchor="ctr"/>
                </a:tc>
                <a:tc>
                  <a:txBody>
                    <a:bodyPr/>
                    <a:lstStyle/>
                    <a:p>
                      <a:r>
                        <a:rPr lang="he-IL" dirty="0"/>
                        <a:t>❌ תלוי בטלפון סמוך, אין </a:t>
                      </a:r>
                      <a:r>
                        <a:rPr lang="en-US" dirty="0"/>
                        <a:t>GPS</a:t>
                      </a:r>
                      <a:r>
                        <a:rPr lang="he-IL" dirty="0"/>
                        <a:t> , אין זיהוי מצוקה, מיועד רק לבריכות ואמבטיות</a:t>
                      </a:r>
                      <a:endParaRPr lang="he-IL" dirty="0">
                        <a:cs typeface="+mn-cs"/>
                      </a:endParaRPr>
                    </a:p>
                  </a:txBody>
                  <a:tcPr anchor="ctr"/>
                </a:tc>
                <a:extLst>
                  <a:ext uri="{0D108BD9-81ED-4DB2-BD59-A6C34878D82A}">
                    <a16:rowId xmlns:a16="http://schemas.microsoft.com/office/drawing/2014/main" val="701220411"/>
                  </a:ext>
                </a:extLst>
              </a:tr>
            </a:tbl>
          </a:graphicData>
        </a:graphic>
      </p:graphicFrame>
      <p:sp>
        <p:nvSpPr>
          <p:cNvPr id="42" name="AutoShape 10" descr="oaicite:12">
            <a:extLst>
              <a:ext uri="{FF2B5EF4-FFF2-40B4-BE49-F238E27FC236}">
                <a16:creationId xmlns:a16="http://schemas.microsoft.com/office/drawing/2014/main" id="{DC86E94A-60F4-D6C6-DD37-181493EE9E5C}"/>
              </a:ext>
            </a:extLst>
          </p:cNvPr>
          <p:cNvSpPr>
            <a:spLocks noChangeAspect="1" noChangeArrowheads="1"/>
          </p:cNvSpPr>
          <p:nvPr/>
        </p:nvSpPr>
        <p:spPr bwMode="auto">
          <a:xfrm>
            <a:off x="853463" y="2152736"/>
            <a:ext cx="516550" cy="5165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43" name="AutoShape 11" descr="oaicite:15">
            <a:extLst>
              <a:ext uri="{FF2B5EF4-FFF2-40B4-BE49-F238E27FC236}">
                <a16:creationId xmlns:a16="http://schemas.microsoft.com/office/drawing/2014/main" id="{0808FB73-EAA0-55DF-ED2C-80848B3891C6}"/>
              </a:ext>
            </a:extLst>
          </p:cNvPr>
          <p:cNvSpPr>
            <a:spLocks noChangeAspect="1" noChangeArrowheads="1"/>
          </p:cNvSpPr>
          <p:nvPr/>
        </p:nvSpPr>
        <p:spPr bwMode="auto">
          <a:xfrm>
            <a:off x="853463" y="2152736"/>
            <a:ext cx="516550" cy="5165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44" name="AutoShape 12" descr="oaicite:18">
            <a:extLst>
              <a:ext uri="{FF2B5EF4-FFF2-40B4-BE49-F238E27FC236}">
                <a16:creationId xmlns:a16="http://schemas.microsoft.com/office/drawing/2014/main" id="{10DD2758-699C-7EB6-11BB-AC7FE2BBF665}"/>
              </a:ext>
            </a:extLst>
          </p:cNvPr>
          <p:cNvSpPr>
            <a:spLocks noChangeAspect="1" noChangeArrowheads="1"/>
          </p:cNvSpPr>
          <p:nvPr/>
        </p:nvSpPr>
        <p:spPr bwMode="auto">
          <a:xfrm>
            <a:off x="853463" y="2152736"/>
            <a:ext cx="516550" cy="5165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Tree>
    <p:extLst>
      <p:ext uri="{BB962C8B-B14F-4D97-AF65-F5344CB8AC3E}">
        <p14:creationId xmlns:p14="http://schemas.microsoft.com/office/powerpoint/2010/main" val="3028538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גלי אוקיינוס 16x9">
  <a:themeElements>
    <a:clrScheme name="Ocean Waves">
      <a:dk1>
        <a:sysClr val="windowText" lastClr="000000"/>
      </a:dk1>
      <a:lt1>
        <a:sysClr val="window" lastClr="FFFFFF"/>
      </a:lt1>
      <a:dk2>
        <a:srgbClr val="134251"/>
      </a:dk2>
      <a:lt2>
        <a:srgbClr val="83BEC0"/>
      </a:lt2>
      <a:accent1>
        <a:srgbClr val="339C9F"/>
      </a:accent1>
      <a:accent2>
        <a:srgbClr val="E68010"/>
      </a:accent2>
      <a:accent3>
        <a:srgbClr val="8EB414"/>
      </a:accent3>
      <a:accent4>
        <a:srgbClr val="0CB89B"/>
      </a:accent4>
      <a:accent5>
        <a:srgbClr val="ECB720"/>
      </a:accent5>
      <a:accent6>
        <a:srgbClr val="319762"/>
      </a:accent6>
      <a:hlink>
        <a:srgbClr val="E68010"/>
      </a:hlink>
      <a:folHlink>
        <a:srgbClr val="339C9F"/>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5820128_TF02901025.potx" id="{03AC9A88-81D2-41DC-9CD3-EE501855F9DB}" vid="{F841DB57-2DE8-4325-9E99-A1465AF2D5E8}"/>
    </a:ext>
  </a:extLst>
</a:theme>
</file>

<file path=ppt/theme/theme2.xml><?xml version="1.0" encoding="utf-8"?>
<a:theme xmlns:a="http://schemas.openxmlformats.org/drawingml/2006/main" name="ערכת נושא של Office">
  <a:themeElements>
    <a:clrScheme name="Ocean Waves">
      <a:dk1>
        <a:sysClr val="windowText" lastClr="000000"/>
      </a:dk1>
      <a:lt1>
        <a:sysClr val="window" lastClr="FFFFFF"/>
      </a:lt1>
      <a:dk2>
        <a:srgbClr val="134251"/>
      </a:dk2>
      <a:lt2>
        <a:srgbClr val="83BEC0"/>
      </a:lt2>
      <a:accent1>
        <a:srgbClr val="339C9F"/>
      </a:accent1>
      <a:accent2>
        <a:srgbClr val="E68010"/>
      </a:accent2>
      <a:accent3>
        <a:srgbClr val="8EB414"/>
      </a:accent3>
      <a:accent4>
        <a:srgbClr val="0CB89B"/>
      </a:accent4>
      <a:accent5>
        <a:srgbClr val="ECB720"/>
      </a:accent5>
      <a:accent6>
        <a:srgbClr val="319762"/>
      </a:accent6>
      <a:hlink>
        <a:srgbClr val="E68010"/>
      </a:hlink>
      <a:folHlink>
        <a:srgbClr val="339C9F"/>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ערכת נושא של Office">
  <a:themeElements>
    <a:clrScheme name="Ocean Waves">
      <a:dk1>
        <a:sysClr val="windowText" lastClr="000000"/>
      </a:dk1>
      <a:lt1>
        <a:sysClr val="window" lastClr="FFFFFF"/>
      </a:lt1>
      <a:dk2>
        <a:srgbClr val="134251"/>
      </a:dk2>
      <a:lt2>
        <a:srgbClr val="83BEC0"/>
      </a:lt2>
      <a:accent1>
        <a:srgbClr val="339C9F"/>
      </a:accent1>
      <a:accent2>
        <a:srgbClr val="E68010"/>
      </a:accent2>
      <a:accent3>
        <a:srgbClr val="8EB414"/>
      </a:accent3>
      <a:accent4>
        <a:srgbClr val="0CB89B"/>
      </a:accent4>
      <a:accent5>
        <a:srgbClr val="ECB720"/>
      </a:accent5>
      <a:accent6>
        <a:srgbClr val="319762"/>
      </a:accent6>
      <a:hlink>
        <a:srgbClr val="E68010"/>
      </a:hlink>
      <a:folHlink>
        <a:srgbClr val="339C9F"/>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Props1.xml><?xml version="1.0" encoding="utf-8"?>
<ds:datastoreItem xmlns:ds="http://schemas.openxmlformats.org/officeDocument/2006/customXml" ds:itemID="{E6A2223A-9182-462D-922F-5606A5A90760}">
  <ds:schemaRefs>
    <ds:schemaRef ds:uri="40262f94-9f35-4ac3-9a90-690165a166b7"/>
    <ds:schemaRef ds:uri="a4f35948-e619-41b3-aa29-22878b09cfd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2B6DE00F-F2BC-4082-AB87-D0D78777DE1E}">
  <ds:schemaRefs>
    <ds:schemaRef ds:uri="http://schemas.microsoft.com/sharepoint/v3/contenttype/forms"/>
  </ds:schemaRefs>
</ds:datastoreItem>
</file>

<file path=customXml/itemProps3.xml><?xml version="1.0" encoding="utf-8"?>
<ds:datastoreItem xmlns:ds="http://schemas.openxmlformats.org/officeDocument/2006/customXml" ds:itemID="{045C5BB1-9D2C-412A-AE6C-0FC75190A4CE}">
  <ds:schemaRefs>
    <ds:schemaRef ds:uri="40262f94-9f35-4ac3-9a90-690165a166b7"/>
    <ds:schemaRef ds:uri="a4f35948-e619-41b3-aa29-22878b09cfd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מצגת טבע בעיצוב גלי אוקיינוס (מסך רחב)</Template>
  <TotalTime>878</TotalTime>
  <Words>1573</Words>
  <Application>Microsoft Office PowerPoint</Application>
  <PresentationFormat>מותאם אישית</PresentationFormat>
  <Paragraphs>209</Paragraphs>
  <Slides>19</Slides>
  <Notes>11</Notes>
  <HiddenSlides>3</HiddenSlides>
  <MMClips>0</MMClips>
  <ScaleCrop>false</ScaleCrop>
  <HeadingPairs>
    <vt:vector size="6" baseType="variant">
      <vt:variant>
        <vt:lpstr>גופנים בשימוש</vt:lpstr>
      </vt:variant>
      <vt:variant>
        <vt:i4>7</vt:i4>
      </vt:variant>
      <vt:variant>
        <vt:lpstr>ערכת נושא</vt:lpstr>
      </vt:variant>
      <vt:variant>
        <vt:i4>1</vt:i4>
      </vt:variant>
      <vt:variant>
        <vt:lpstr>כותרות שקופיות</vt:lpstr>
      </vt:variant>
      <vt:variant>
        <vt:i4>19</vt:i4>
      </vt:variant>
    </vt:vector>
  </HeadingPairs>
  <TitlesOfParts>
    <vt:vector size="27" baseType="lpstr">
      <vt:lpstr>Arial</vt:lpstr>
      <vt:lpstr>Arial,Sans-Serif</vt:lpstr>
      <vt:lpstr>Calibri</vt:lpstr>
      <vt:lpstr>Century Gothic</vt:lpstr>
      <vt:lpstr>Gisha</vt:lpstr>
      <vt:lpstr>Segoe UI</vt:lpstr>
      <vt:lpstr>Tahoma</vt:lpstr>
      <vt:lpstr>גלי אוקיינוס 16x9</vt:lpstr>
      <vt:lpstr>KidSafe</vt:lpstr>
      <vt:lpstr> מי אנחנו   </vt:lpstr>
      <vt:lpstr> טביעה  סכנת חיים מוחשית, במיוחד בקרב ילדים</vt:lpstr>
      <vt:lpstr>צמיד חכם למניעת טביעות </vt:lpstr>
      <vt:lpstr>צמיד חכם למניעת טביעות</vt:lpstr>
      <vt:lpstr>איך זה עובד ?</vt:lpstr>
      <vt:lpstr> פתרונות קיימים בשוק</vt:lpstr>
      <vt:lpstr>פתרונות קיימים בשוק</vt:lpstr>
      <vt:lpstr>פתרונות קיימים בשוק</vt:lpstr>
      <vt:lpstr>מה מייחד את הצמיד שלנו? </vt:lpstr>
      <vt:lpstr>קהל היעד</vt:lpstr>
      <vt:lpstr>הזדמנות בשוק</vt:lpstr>
      <vt:lpstr>מודל עסקי </vt:lpstr>
      <vt:lpstr>סטטוס פיתוח</vt:lpstr>
      <vt:lpstr>סטטוס פיתוח</vt:lpstr>
      <vt:lpstr>הצעדים הבאים</vt:lpstr>
      <vt:lpstr>מה נדרש למימוש הרעיון</vt:lpstr>
      <vt:lpstr>הערכת תקציב ראשונית</vt:lpstr>
      <vt:lpstr>KidSafe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jasmin itzhaki</dc:creator>
  <cp:lastModifiedBy>jasmin itzhaki</cp:lastModifiedBy>
  <cp:revision>239</cp:revision>
  <dcterms:created xsi:type="dcterms:W3CDTF">2025-02-04T09:16:50Z</dcterms:created>
  <dcterms:modified xsi:type="dcterms:W3CDTF">2025-05-06T15:55:59Z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